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B46C3-21AA-4EE4-B148-E7093BDB13F5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DAAB8-684C-47AF-8FBC-8854F3384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AAB8-684C-47AF-8FBC-8854F3384D0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AAB8-684C-47AF-8FBC-8854F3384D0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9B40B-E258-4307-BD0C-6BE4BD656470}" type="datetimeFigureOut">
              <a:rPr lang="en-US" smtClean="0"/>
              <a:pPr/>
              <a:t>6/2/2020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u="sng" dirty="0" smtClean="0"/>
              <a:t>Pakistan School, Kingdom Of Bahrain</a:t>
            </a:r>
            <a:endParaRPr lang="en-US" sz="2800" dirty="0" smtClean="0"/>
          </a:p>
          <a:p>
            <a:pPr algn="ctr"/>
            <a:r>
              <a:rPr lang="en-US" sz="2800" b="1" u="sng" dirty="0" smtClean="0"/>
              <a:t>NEW BOOK</a:t>
            </a:r>
            <a:endParaRPr lang="en-US" sz="2800" dirty="0" smtClean="0"/>
          </a:p>
          <a:p>
            <a:r>
              <a:rPr lang="en-US" sz="2800" dirty="0" smtClean="0"/>
              <a:t> </a:t>
            </a:r>
          </a:p>
          <a:p>
            <a:r>
              <a:rPr lang="en-US" sz="2800" b="1" dirty="0" smtClean="0"/>
              <a:t>Subject : Mathematics</a:t>
            </a:r>
            <a:r>
              <a:rPr lang="en-US" sz="2800" dirty="0" smtClean="0"/>
              <a:t>				</a:t>
            </a:r>
            <a:r>
              <a:rPr lang="en-US" sz="2800" b="1" dirty="0" smtClean="0"/>
              <a:t>Grade: 6</a:t>
            </a: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1000" y="2133600"/>
            <a:ext cx="84582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Chapter: 5</a:t>
            </a:r>
            <a:r>
              <a:rPr lang="en-US" sz="2400" dirty="0" smtClean="0"/>
              <a:t>	</a:t>
            </a:r>
            <a:r>
              <a:rPr lang="en-US" dirty="0" smtClean="0"/>
              <a:t>	        </a:t>
            </a:r>
            <a:r>
              <a:rPr lang="en-US" sz="2800" u="sng" dirty="0" smtClean="0"/>
              <a:t>PERCENTAGE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LESSON: 2                                                                     Pg.99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    </a:t>
            </a:r>
            <a:r>
              <a:rPr lang="en-US" sz="2800" b="1" u="sng" dirty="0" smtClean="0"/>
              <a:t>TOPIC : PERCENTAGE  INCREASE  AND  DECREASE </a:t>
            </a:r>
          </a:p>
          <a:p>
            <a:r>
              <a:rPr lang="en-US" sz="2800" b="1" dirty="0" smtClean="0"/>
              <a:t>     </a:t>
            </a:r>
          </a:p>
          <a:p>
            <a:r>
              <a:rPr lang="en-US" sz="2800" b="1" dirty="0" smtClean="0"/>
              <a:t>     Question # 1 , 2 , 3  &amp; 4 are solved on book.</a:t>
            </a:r>
          </a:p>
          <a:p>
            <a:endParaRPr lang="en-US" sz="28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RULES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To calculate the percentage increase:</a:t>
            </a:r>
          </a:p>
          <a:p>
            <a:r>
              <a:rPr lang="en-US" b="1" dirty="0" smtClean="0"/>
              <a:t>First:</a:t>
            </a:r>
            <a:r>
              <a:rPr lang="en-US" dirty="0" smtClean="0"/>
              <a:t> </a:t>
            </a:r>
            <a:r>
              <a:rPr lang="en-US" i="1" dirty="0" smtClean="0"/>
              <a:t>work out the difference (increase) between the two numbers you are comparing.</a:t>
            </a:r>
            <a:endParaRPr lang="en-US" dirty="0" smtClean="0"/>
          </a:p>
          <a:p>
            <a:r>
              <a:rPr lang="en-US" b="1" dirty="0" smtClean="0"/>
              <a:t>Increase = New Number - Original Number</a:t>
            </a:r>
            <a:endParaRPr lang="en-US" dirty="0" smtClean="0"/>
          </a:p>
          <a:p>
            <a:r>
              <a:rPr lang="en-US" b="1" dirty="0" smtClean="0"/>
              <a:t>Then:</a:t>
            </a:r>
            <a:r>
              <a:rPr lang="en-US" dirty="0" smtClean="0"/>
              <a:t>  </a:t>
            </a:r>
            <a:r>
              <a:rPr lang="en-US" i="1" dirty="0" smtClean="0"/>
              <a:t>divide the increase by the original number and multiply the answer by 100.</a:t>
            </a:r>
            <a:endParaRPr lang="en-US" dirty="0" smtClean="0"/>
          </a:p>
          <a:p>
            <a:r>
              <a:rPr lang="en-US" b="1" dirty="0" smtClean="0"/>
              <a:t>% increase = Increase ÷ Original Number × 100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If your answer is a negative number, then this is a percentage decrease.</a:t>
            </a:r>
            <a:endParaRPr lang="en-US" dirty="0" smtClean="0"/>
          </a:p>
          <a:p>
            <a:r>
              <a:rPr lang="en-US" dirty="0" smtClean="0"/>
              <a:t>To calculate percentage decrease:</a:t>
            </a:r>
          </a:p>
          <a:p>
            <a:r>
              <a:rPr lang="en-US" b="1" dirty="0" smtClean="0"/>
              <a:t>First:</a:t>
            </a:r>
            <a:r>
              <a:rPr lang="en-US" dirty="0" smtClean="0"/>
              <a:t> </a:t>
            </a:r>
            <a:r>
              <a:rPr lang="en-US" i="1" dirty="0" smtClean="0"/>
              <a:t>work out the difference (decrease) between the two numbers you are comparing.</a:t>
            </a:r>
            <a:endParaRPr lang="en-US" dirty="0" smtClean="0"/>
          </a:p>
          <a:p>
            <a:r>
              <a:rPr lang="en-US" b="1" dirty="0" smtClean="0"/>
              <a:t>Decrease = Original Number - New Number</a:t>
            </a:r>
            <a:endParaRPr lang="en-US" dirty="0" smtClean="0"/>
          </a:p>
          <a:p>
            <a:r>
              <a:rPr lang="en-US" b="1" dirty="0" smtClean="0"/>
              <a:t>Then: </a:t>
            </a:r>
            <a:r>
              <a:rPr lang="en-US" i="1" dirty="0" smtClean="0"/>
              <a:t>divide the decrease by the original number and multiply the answer by 100.</a:t>
            </a:r>
            <a:endParaRPr lang="en-US" dirty="0" smtClean="0"/>
          </a:p>
          <a:p>
            <a:r>
              <a:rPr lang="en-US" b="1" dirty="0" smtClean="0"/>
              <a:t>% Decrease = Decrease ÷ Original Number × 100</a:t>
            </a:r>
            <a:endParaRPr lang="en-US" dirty="0" smtClean="0"/>
          </a:p>
          <a:p>
            <a:r>
              <a:rPr lang="en-US" b="1" dirty="0" smtClean="0"/>
              <a:t>If your answer is a negative number, then this is a percentage increase.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Percentage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Q.5.  Ann scored 90 points in a game. She played                          Pg.101</a:t>
            </a:r>
          </a:p>
          <a:p>
            <a:pPr>
              <a:buNone/>
            </a:pPr>
            <a:r>
              <a:rPr lang="en-US" dirty="0" smtClean="0"/>
              <a:t>         the same game again and scored 72 points.</a:t>
            </a:r>
          </a:p>
          <a:p>
            <a:pPr>
              <a:buNone/>
            </a:pPr>
            <a:r>
              <a:rPr lang="en-US" dirty="0" smtClean="0"/>
              <a:t>          Find the percentage decrease in the</a:t>
            </a:r>
          </a:p>
          <a:p>
            <a:pPr>
              <a:buNone/>
            </a:pPr>
            <a:r>
              <a:rPr lang="en-US" dirty="0" smtClean="0"/>
              <a:t>          number of points Ann scored.</a:t>
            </a:r>
          </a:p>
          <a:p>
            <a:pPr>
              <a:buNone/>
            </a:pPr>
            <a:r>
              <a:rPr lang="en-US" dirty="0" smtClean="0"/>
              <a:t>          Decrease = 90 – 72</a:t>
            </a:r>
          </a:p>
          <a:p>
            <a:pPr>
              <a:buNone/>
            </a:pPr>
            <a:r>
              <a:rPr lang="en-US" dirty="0" smtClean="0"/>
              <a:t>       		  =18</a:t>
            </a:r>
          </a:p>
          <a:p>
            <a:pPr>
              <a:buNone/>
            </a:pPr>
            <a:r>
              <a:rPr lang="en-US" dirty="0" smtClean="0"/>
              <a:t>          Percentage decrease =  18/90 x 100 %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        = 20 %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The percentage decrease was  20 %.</a:t>
            </a:r>
          </a:p>
          <a:p>
            <a:pPr>
              <a:buNone/>
            </a:pPr>
            <a:r>
              <a:rPr lang="en-US" i="1" dirty="0" smtClean="0"/>
              <a:t>                                                        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68275" cy="373063"/>
          </a:xfrm>
          <a:prstGeom prst="rect">
            <a:avLst/>
          </a:prstGeom>
          <a:noFill/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68275" cy="373063"/>
          </a:xfrm>
          <a:prstGeom prst="rect">
            <a:avLst/>
          </a:prstGeom>
          <a:noFill/>
        </p:spPr>
      </p:pic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8302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0"/>
            <a:ext cx="8229600" cy="990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94488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Q.6.   </a:t>
            </a:r>
            <a:r>
              <a:rPr lang="en-US" dirty="0" err="1" smtClean="0"/>
              <a:t>Bala</a:t>
            </a:r>
            <a:r>
              <a:rPr lang="en-US" dirty="0" smtClean="0"/>
              <a:t> saved $30 in May. In June, he saved $15 more than he did in May. What was the percentage increase in the amount </a:t>
            </a:r>
            <a:r>
              <a:rPr lang="en-US" dirty="0" err="1" smtClean="0"/>
              <a:t>Bala</a:t>
            </a:r>
            <a:r>
              <a:rPr lang="en-US" dirty="0" smtClean="0"/>
              <a:t> saved in June?</a:t>
            </a:r>
          </a:p>
          <a:p>
            <a:pPr>
              <a:buNone/>
            </a:pPr>
            <a:r>
              <a:rPr lang="en-US" dirty="0" smtClean="0"/>
              <a:t>    Percentage increase = Increase/Original quantity</a:t>
            </a:r>
          </a:p>
          <a:p>
            <a:pPr>
              <a:buNone/>
            </a:pPr>
            <a:r>
              <a:rPr lang="en-US" dirty="0" smtClean="0"/>
              <a:t>                                            x 100%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= 15/30 x 100%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      =50%</a:t>
            </a:r>
          </a:p>
          <a:p>
            <a:pPr>
              <a:buNone/>
            </a:pPr>
            <a:r>
              <a:rPr lang="en-US" dirty="0" smtClean="0"/>
              <a:t>     The percentage increase was 50 %.</a:t>
            </a:r>
          </a:p>
          <a:p>
            <a:pPr>
              <a:buNone/>
            </a:pPr>
            <a:r>
              <a:rPr lang="en-US" dirty="0" smtClean="0"/>
              <a:t>                                        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/>
              <a:t>Plenary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question numbers 7 and 8 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WORK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Solve question # 9,10 and 11.     Pg.# 103,104 and 105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MORE PRACTICE SOLVE QUESTION # 1,2,3,4 AND 5.   PAGE # 106.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167</Words>
  <Application>Microsoft Office PowerPoint</Application>
  <PresentationFormat>On-screen Show (4:3)</PresentationFormat>
  <Paragraphs>55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RULES</vt:lpstr>
      <vt:lpstr>Percentage</vt:lpstr>
      <vt:lpstr>Slide 4</vt:lpstr>
      <vt:lpstr>Plenary </vt:lpstr>
      <vt:lpstr>HOME WORK 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Q.# 5</dc:title>
  <dc:creator>Waterloo Nexus</dc:creator>
  <cp:lastModifiedBy>Teacher</cp:lastModifiedBy>
  <cp:revision>45</cp:revision>
  <dcterms:created xsi:type="dcterms:W3CDTF">2020-05-27T14:12:50Z</dcterms:created>
  <dcterms:modified xsi:type="dcterms:W3CDTF">2020-06-02T10:45:28Z</dcterms:modified>
</cp:coreProperties>
</file>