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64" r:id="rId2"/>
    <p:sldId id="256" r:id="rId3"/>
    <p:sldId id="263" r:id="rId4"/>
    <p:sldId id="276" r:id="rId5"/>
    <p:sldId id="275" r:id="rId6"/>
    <p:sldId id="277" r:id="rId7"/>
    <p:sldId id="278" r:id="rId8"/>
    <p:sldId id="279" r:id="rId9"/>
    <p:sldId id="280" r:id="rId10"/>
    <p:sldId id="274" r:id="rId11"/>
    <p:sldId id="270" r:id="rId12"/>
    <p:sldId id="271" r:id="rId13"/>
    <p:sldId id="257" r:id="rId14"/>
    <p:sldId id="272" r:id="rId15"/>
    <p:sldId id="273" r:id="rId16"/>
    <p:sldId id="265" r:id="rId17"/>
    <p:sldId id="268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80" autoAdjust="0"/>
    <p:restoredTop sz="94660"/>
  </p:normalViewPr>
  <p:slideViewPr>
    <p:cSldViewPr>
      <p:cViewPr>
        <p:scale>
          <a:sx n="60" d="100"/>
          <a:sy n="60" d="100"/>
        </p:scale>
        <p:origin x="-1974" y="-6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3B46C3-21AA-4EE4-B148-E7093BDB13F5}" type="datetimeFigureOut">
              <a:rPr lang="en-US" smtClean="0"/>
              <a:pPr/>
              <a:t>6/15/2020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8DAAB8-684C-47AF-8FBC-8854F3384D0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8DAAB8-684C-47AF-8FBC-8854F3384D07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8DAAB8-684C-47AF-8FBC-8854F3384D07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9B40B-E258-4307-BD0C-6BE4BD656470}" type="datetimeFigureOut">
              <a:rPr lang="en-US" smtClean="0"/>
              <a:pPr/>
              <a:t>6/15/2020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3EA14-571F-447F-A6DB-6E8F1CCDB5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9B40B-E258-4307-BD0C-6BE4BD656470}" type="datetimeFigureOut">
              <a:rPr lang="en-US" smtClean="0"/>
              <a:pPr/>
              <a:t>6/15/2020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3EA14-571F-447F-A6DB-6E8F1CCDB5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9B40B-E258-4307-BD0C-6BE4BD656470}" type="datetimeFigureOut">
              <a:rPr lang="en-US" smtClean="0"/>
              <a:pPr/>
              <a:t>6/15/2020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3EA14-571F-447F-A6DB-6E8F1CCDB5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9B40B-E258-4307-BD0C-6BE4BD656470}" type="datetimeFigureOut">
              <a:rPr lang="en-US" smtClean="0"/>
              <a:pPr/>
              <a:t>6/15/2020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3EA14-571F-447F-A6DB-6E8F1CCDB5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9B40B-E258-4307-BD0C-6BE4BD656470}" type="datetimeFigureOut">
              <a:rPr lang="en-US" smtClean="0"/>
              <a:pPr/>
              <a:t>6/15/2020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3EA14-571F-447F-A6DB-6E8F1CCDB5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9B40B-E258-4307-BD0C-6BE4BD656470}" type="datetimeFigureOut">
              <a:rPr lang="en-US" smtClean="0"/>
              <a:pPr/>
              <a:t>6/15/2020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3EA14-571F-447F-A6DB-6E8F1CCDB5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9B40B-E258-4307-BD0C-6BE4BD656470}" type="datetimeFigureOut">
              <a:rPr lang="en-US" smtClean="0"/>
              <a:pPr/>
              <a:t>6/15/2020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3EA14-571F-447F-A6DB-6E8F1CCDB5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9B40B-E258-4307-BD0C-6BE4BD656470}" type="datetimeFigureOut">
              <a:rPr lang="en-US" smtClean="0"/>
              <a:pPr/>
              <a:t>6/15/2020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3EA14-571F-447F-A6DB-6E8F1CCDB5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9B40B-E258-4307-BD0C-6BE4BD656470}" type="datetimeFigureOut">
              <a:rPr lang="en-US" smtClean="0"/>
              <a:pPr/>
              <a:t>6/15/2020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3EA14-571F-447F-A6DB-6E8F1CCDB5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9B40B-E258-4307-BD0C-6BE4BD656470}" type="datetimeFigureOut">
              <a:rPr lang="en-US" smtClean="0"/>
              <a:pPr/>
              <a:t>6/15/2020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3EA14-571F-447F-A6DB-6E8F1CCDB5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9B40B-E258-4307-BD0C-6BE4BD656470}" type="datetimeFigureOut">
              <a:rPr lang="en-US" smtClean="0"/>
              <a:pPr/>
              <a:t>6/15/2020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3EA14-571F-447F-A6DB-6E8F1CCDB5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F9B40B-E258-4307-BD0C-6BE4BD656470}" type="datetimeFigureOut">
              <a:rPr lang="en-US" smtClean="0"/>
              <a:pPr/>
              <a:t>6/15/2020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13EA14-571F-447F-A6DB-6E8F1CCDB51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0"/>
            <a:ext cx="8229600" cy="1295400"/>
          </a:xfrm>
        </p:spPr>
        <p:txBody>
          <a:bodyPr>
            <a:normAutofit/>
          </a:bodyPr>
          <a:lstStyle/>
          <a:p>
            <a:r>
              <a:rPr lang="en-US" dirty="0" smtClean="0"/>
              <a:t>WELCOME GRADE 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      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                         SAMINA ASHRAF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</a:t>
            </a:r>
            <a:r>
              <a:rPr lang="en-US" sz="8000" dirty="0" smtClean="0"/>
              <a:t>STAY  HOME</a:t>
            </a:r>
          </a:p>
          <a:p>
            <a:pPr>
              <a:buNone/>
            </a:pPr>
            <a:r>
              <a:rPr lang="en-US" sz="8000" dirty="0" smtClean="0"/>
              <a:t>     STAY  SAFE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76400"/>
            <a:ext cx="86868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1026" name="Picture 2" descr="C:\Users\LENOVO\Desktop\circle 1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304918" cy="6172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LENOVO\Desktop\circle 2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371601" y="0"/>
            <a:ext cx="10210801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LENOVO\Downloads\WhatsApp Image 2020-06-09 at 5.03.08 PM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84582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7543800" y="6248400"/>
            <a:ext cx="121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Pg : 120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LENOVO\Downloads\WhatsApp Image 2020-06-13 at 12.19.21 AM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762000"/>
            <a:ext cx="8686800" cy="62282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LENOVO\Downloads\WhatsApp Image 2020-06-09 at 5.03.08 PM (2)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95400"/>
            <a:ext cx="9476509" cy="571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LENOVO\Desktop\Captur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966022"/>
            <a:ext cx="9144001" cy="4803853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6934200" y="76200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Pg : 100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 descr="blob:https://web.whatsapp.com/3edb76f0-7b3d-476e-94b6-47d8b55b4f09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5602" name="Picture 2" descr="C:\Users\LENOVO\Downloads\WhatsApp Image 2020-06-04 at 7.57.14 PM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02766"/>
            <a:ext cx="9144000" cy="6252468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3733800" y="44196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20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657600" y="52578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20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543800" y="59436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20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3733800" y="4800600"/>
            <a:ext cx="457200" cy="76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3733800" y="5105400"/>
            <a:ext cx="457200" cy="76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4419600" y="4953000"/>
            <a:ext cx="457200" cy="76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315200" y="457200"/>
            <a:ext cx="990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Pg : 101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304800"/>
            <a:ext cx="8305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b="1" u="sng" dirty="0" smtClean="0"/>
              <a:t>Pakistan School, Kingdom Of Bahrain</a:t>
            </a:r>
            <a:endParaRPr lang="en-US" sz="2800" dirty="0" smtClean="0"/>
          </a:p>
          <a:p>
            <a:pPr algn="ctr"/>
            <a:r>
              <a:rPr lang="en-US" sz="2800" b="1" u="sng" dirty="0" smtClean="0"/>
              <a:t>NEW BOOK</a:t>
            </a:r>
            <a:endParaRPr lang="en-US" sz="2800" dirty="0" smtClean="0"/>
          </a:p>
          <a:p>
            <a:r>
              <a:rPr lang="en-US" sz="2800" dirty="0" smtClean="0"/>
              <a:t> </a:t>
            </a:r>
          </a:p>
          <a:p>
            <a:r>
              <a:rPr lang="en-US" sz="2800" b="1" dirty="0" smtClean="0"/>
              <a:t>Subject : Mathematics</a:t>
            </a:r>
            <a:r>
              <a:rPr lang="en-US" sz="2800" dirty="0" smtClean="0"/>
              <a:t>				</a:t>
            </a:r>
            <a:r>
              <a:rPr lang="en-US" sz="2800" b="1" dirty="0" smtClean="0"/>
              <a:t>Grade: 6</a:t>
            </a:r>
            <a:endParaRPr lang="en-US" sz="28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381000" y="2133600"/>
            <a:ext cx="84582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Chapter: 6</a:t>
            </a:r>
            <a:r>
              <a:rPr lang="en-US" sz="2400" dirty="0" smtClean="0"/>
              <a:t>	</a:t>
            </a:r>
            <a:r>
              <a:rPr lang="en-US" dirty="0" smtClean="0"/>
              <a:t>	</a:t>
            </a:r>
            <a:r>
              <a:rPr lang="en-US" sz="4000" dirty="0" smtClean="0"/>
              <a:t>        </a:t>
            </a:r>
            <a:r>
              <a:rPr lang="en-US" sz="4000" u="sng" dirty="0" smtClean="0"/>
              <a:t>CIRCLES</a:t>
            </a:r>
          </a:p>
          <a:p>
            <a:endParaRPr lang="en-US" sz="2800" b="1" dirty="0" smtClean="0"/>
          </a:p>
          <a:p>
            <a:r>
              <a:rPr lang="en-US" sz="2800" b="1" dirty="0" smtClean="0"/>
              <a:t>LESSON: 1                                                                    Pg.123</a:t>
            </a:r>
          </a:p>
          <a:p>
            <a:endParaRPr lang="en-US" sz="2800" b="1" dirty="0" smtClean="0"/>
          </a:p>
          <a:p>
            <a:r>
              <a:rPr lang="en-US" sz="2800" b="1" dirty="0" smtClean="0"/>
              <a:t>    </a:t>
            </a:r>
            <a:r>
              <a:rPr lang="en-US" sz="2800" b="1" u="sng" dirty="0" smtClean="0"/>
              <a:t>TOPIC : </a:t>
            </a:r>
            <a:r>
              <a:rPr lang="en-US" sz="3600" b="1" u="sng" dirty="0" smtClean="0"/>
              <a:t>CIRCUMFERENCE  OF  THE  CIRCLE.</a:t>
            </a:r>
          </a:p>
          <a:p>
            <a:r>
              <a:rPr lang="en-US" sz="3600" b="1" dirty="0" smtClean="0"/>
              <a:t>	   	  </a:t>
            </a:r>
            <a:r>
              <a:rPr lang="en-US" sz="3600" b="1" u="sng" dirty="0" smtClean="0"/>
              <a:t>(IF  DIAMETER  IS  GIVEN )</a:t>
            </a:r>
          </a:p>
          <a:p>
            <a:r>
              <a:rPr lang="en-US" sz="2800" b="1" dirty="0" smtClean="0"/>
              <a:t>     </a:t>
            </a:r>
          </a:p>
          <a:p>
            <a:endParaRPr lang="en-US" sz="2800" b="1" dirty="0" smtClean="0"/>
          </a:p>
          <a:p>
            <a:endParaRPr lang="en-US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 smtClean="0"/>
              <a:t>     Objective: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At the end of the session students will be able to: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Solve daily life problems regarding the  </a:t>
            </a:r>
            <a:r>
              <a:rPr lang="en-US" b="1" dirty="0" smtClean="0"/>
              <a:t>circumference </a:t>
            </a:r>
            <a:r>
              <a:rPr lang="en-US" dirty="0" smtClean="0"/>
              <a:t> of  the  </a:t>
            </a:r>
            <a:r>
              <a:rPr lang="en-US" smtClean="0"/>
              <a:t>circle ,if the </a:t>
            </a:r>
            <a:r>
              <a:rPr lang="en-US" b="1" smtClean="0"/>
              <a:t>diameter</a:t>
            </a:r>
            <a:r>
              <a:rPr lang="en-US" smtClean="0"/>
              <a:t>  </a:t>
            </a:r>
            <a:r>
              <a:rPr lang="en-US" dirty="0" smtClean="0"/>
              <a:t>is  given.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</a:t>
            </a:r>
          </a:p>
          <a:p>
            <a:pPr>
              <a:buNone/>
            </a:pPr>
            <a:r>
              <a:rPr lang="en-US" dirty="0" smtClean="0"/>
              <a:t>        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 IS  PI ?      Pg.#123</a:t>
            </a:r>
            <a:endParaRPr lang="en-US" dirty="0"/>
          </a:p>
        </p:txBody>
      </p:sp>
      <p:pic>
        <p:nvPicPr>
          <p:cNvPr id="4" name="Content Placeholder 3" descr="WhatsApp Image 2020-06-14 at 7.08.41 AM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143000"/>
            <a:ext cx="8229600" cy="51054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EXAMPLES</a:t>
            </a:r>
            <a:br>
              <a:rPr lang="en-US" dirty="0" smtClean="0"/>
            </a:br>
            <a:r>
              <a:rPr lang="en-US" dirty="0" smtClean="0"/>
              <a:t>                              Pg.123</a:t>
            </a:r>
            <a:endParaRPr lang="en-US" dirty="0"/>
          </a:p>
        </p:txBody>
      </p:sp>
      <p:pic>
        <p:nvPicPr>
          <p:cNvPr id="4" name="Content Placeholder 3" descr="WhatsApp Image 2020-06-14 at 2.03.34 PM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119160"/>
            <a:ext cx="8229600" cy="348804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  						Page # 124</a:t>
            </a:r>
          </a:p>
          <a:p>
            <a:pPr>
              <a:buNone/>
            </a:pPr>
            <a:r>
              <a:rPr lang="en-US" dirty="0" smtClean="0"/>
              <a:t>Q.# 9.  Find the circumference of circle , when   	   </a:t>
            </a:r>
            <a:r>
              <a:rPr lang="en-US" b="1" dirty="0" smtClean="0"/>
              <a:t>diameter</a:t>
            </a:r>
            <a:r>
              <a:rPr lang="en-US" dirty="0" smtClean="0"/>
              <a:t> is  28 cm.(Take </a:t>
            </a:r>
            <a:r>
              <a:rPr lang="el-GR" dirty="0" smtClean="0"/>
              <a:t>π</a:t>
            </a:r>
            <a:r>
              <a:rPr lang="en-US" dirty="0" smtClean="0"/>
              <a:t> = 22/7 )</a:t>
            </a:r>
          </a:p>
          <a:p>
            <a:pPr>
              <a:buNone/>
            </a:pPr>
            <a:r>
              <a:rPr lang="en-US" dirty="0" smtClean="0"/>
              <a:t>             			Formula</a:t>
            </a:r>
          </a:p>
          <a:p>
            <a:pPr>
              <a:buNone/>
            </a:pPr>
            <a:r>
              <a:rPr lang="en-US" dirty="0" smtClean="0"/>
              <a:t>		  Circumference =  </a:t>
            </a:r>
            <a:r>
              <a:rPr lang="el-GR" dirty="0" smtClean="0"/>
              <a:t>π</a:t>
            </a:r>
            <a:r>
              <a:rPr lang="en-US" dirty="0" smtClean="0"/>
              <a:t>  x  d	          	</a:t>
            </a:r>
          </a:p>
          <a:p>
            <a:pPr>
              <a:buNone/>
            </a:pPr>
            <a:r>
              <a:rPr lang="en-US" dirty="0" smtClean="0"/>
              <a:t>				         = 22/7 x 28</a:t>
            </a:r>
          </a:p>
          <a:p>
            <a:pPr>
              <a:buNone/>
            </a:pPr>
            <a:r>
              <a:rPr lang="en-US" dirty="0" smtClean="0"/>
              <a:t>				         = 88 cm</a:t>
            </a:r>
          </a:p>
          <a:p>
            <a:pPr>
              <a:buNone/>
            </a:pPr>
            <a:r>
              <a:rPr lang="en-US" dirty="0" smtClean="0"/>
              <a:t>				</a:t>
            </a:r>
          </a:p>
          <a:p>
            <a:pPr>
              <a:buNone/>
            </a:pPr>
            <a:r>
              <a:rPr lang="en-US" dirty="0" smtClean="0"/>
              <a:t>						 Answer	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Daily  Life  Problem</a:t>
            </a:r>
            <a:br>
              <a:rPr lang="en-US" dirty="0" smtClean="0"/>
            </a:br>
            <a:r>
              <a:rPr lang="en-US" dirty="0" smtClean="0"/>
              <a:t>Plenary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 startAt="17"/>
            </a:pPr>
            <a:r>
              <a:rPr lang="en-US" dirty="0" smtClean="0"/>
              <a:t>The </a:t>
            </a:r>
            <a:r>
              <a:rPr lang="en-US" b="1" dirty="0" smtClean="0"/>
              <a:t>diameter</a:t>
            </a:r>
            <a:r>
              <a:rPr lang="en-US" dirty="0" smtClean="0"/>
              <a:t> of a pond is 30 m. Find 	             	its circumference.(</a:t>
            </a:r>
            <a:r>
              <a:rPr lang="el-GR" dirty="0" smtClean="0"/>
              <a:t>π</a:t>
            </a:r>
            <a:r>
              <a:rPr lang="en-US" dirty="0" smtClean="0"/>
              <a:t> = 3.14)</a:t>
            </a:r>
          </a:p>
          <a:p>
            <a:pPr marL="514350" indent="-514350">
              <a:buNone/>
            </a:pPr>
            <a:r>
              <a:rPr lang="en-US" dirty="0" smtClean="0"/>
              <a:t>		 Circumference = </a:t>
            </a:r>
            <a:r>
              <a:rPr lang="el-GR" dirty="0" smtClean="0"/>
              <a:t>π</a:t>
            </a:r>
            <a:r>
              <a:rPr lang="en-US" dirty="0" smtClean="0"/>
              <a:t> x d</a:t>
            </a:r>
          </a:p>
          <a:p>
            <a:pPr marL="514350" indent="-514350">
              <a:buNone/>
            </a:pPr>
            <a:r>
              <a:rPr lang="en-US" dirty="0" smtClean="0"/>
              <a:t>				</a:t>
            </a:r>
            <a:r>
              <a:rPr lang="en-US" smtClean="0"/>
              <a:t>       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lphaUcPeriod" startAt="17"/>
            </a:pPr>
            <a:r>
              <a:rPr lang="en-US" dirty="0" smtClean="0"/>
              <a:t> The </a:t>
            </a:r>
            <a:r>
              <a:rPr lang="en-US" b="1" dirty="0" smtClean="0"/>
              <a:t>diameter</a:t>
            </a:r>
            <a:r>
              <a:rPr lang="en-US" dirty="0" smtClean="0"/>
              <a:t> of a pond is 30 m. Find 	             	its circumference.(</a:t>
            </a:r>
            <a:r>
              <a:rPr lang="el-GR" dirty="0" smtClean="0"/>
              <a:t>π</a:t>
            </a:r>
            <a:r>
              <a:rPr lang="en-US" dirty="0" smtClean="0"/>
              <a:t> = 3.14)</a:t>
            </a:r>
          </a:p>
          <a:p>
            <a:pPr marL="514350" indent="-514350">
              <a:buNone/>
            </a:pPr>
            <a:r>
              <a:rPr lang="en-US" dirty="0" smtClean="0"/>
              <a:t>		 Circumference = </a:t>
            </a:r>
            <a:r>
              <a:rPr lang="el-GR" dirty="0" smtClean="0"/>
              <a:t>π</a:t>
            </a:r>
            <a:r>
              <a:rPr lang="en-US" dirty="0" smtClean="0"/>
              <a:t> x d</a:t>
            </a:r>
          </a:p>
          <a:p>
            <a:pPr marL="514350" indent="-514350">
              <a:buNone/>
            </a:pPr>
            <a:r>
              <a:rPr lang="en-US" dirty="0" smtClean="0"/>
              <a:t>				        = 3.14 x 30</a:t>
            </a:r>
          </a:p>
          <a:p>
            <a:pPr marL="514350" indent="-514350">
              <a:buNone/>
            </a:pPr>
            <a:r>
              <a:rPr lang="en-US" dirty="0" smtClean="0"/>
              <a:t>				        = 94.20 m</a:t>
            </a:r>
          </a:p>
          <a:p>
            <a:pPr marL="514350" indent="-514350">
              <a:buNone/>
            </a:pPr>
            <a:r>
              <a:rPr lang="en-US" dirty="0" smtClean="0"/>
              <a:t>				or    = 94.2  m</a:t>
            </a:r>
          </a:p>
          <a:p>
            <a:pPr marL="514350" indent="-514350">
              <a:buNone/>
            </a:pPr>
            <a:r>
              <a:rPr lang="en-US" dirty="0" smtClean="0"/>
              <a:t>						       Answer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HOME WORK</a:t>
            </a:r>
            <a:br>
              <a:rPr lang="en-US" dirty="0" smtClean="0"/>
            </a:br>
            <a:r>
              <a:rPr lang="en-US" dirty="0" smtClean="0"/>
              <a:t>      						Page # 124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</a:p>
          <a:p>
            <a:pPr>
              <a:buNone/>
            </a:pPr>
            <a:r>
              <a:rPr lang="en-US" dirty="0" smtClean="0"/>
              <a:t>   Solve Q.# 8 ( a ) and Q.# ( 10 ).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Fore more practice solve the same questions with   </a:t>
            </a:r>
            <a:r>
              <a:rPr lang="el-GR" dirty="0" smtClean="0"/>
              <a:t>π</a:t>
            </a:r>
            <a:r>
              <a:rPr lang="en-US" dirty="0" smtClean="0"/>
              <a:t> = 22/7.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1272</TotalTime>
  <Words>140</Words>
  <Application>Microsoft Office PowerPoint</Application>
  <PresentationFormat>On-screen Show (4:3)</PresentationFormat>
  <Paragraphs>63</Paragraphs>
  <Slides>17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WELCOME GRADE 6</vt:lpstr>
      <vt:lpstr>Slide 2</vt:lpstr>
      <vt:lpstr>Slide 3</vt:lpstr>
      <vt:lpstr>WHAT  IS  PI ?      Pg.#123</vt:lpstr>
      <vt:lpstr>EXAMPLES                               Pg.123</vt:lpstr>
      <vt:lpstr>Slide 6</vt:lpstr>
      <vt:lpstr>Daily  Life  Problem Plenary </vt:lpstr>
      <vt:lpstr>SOLUTION</vt:lpstr>
      <vt:lpstr>HOME WORK             Page # 124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</vt:vector>
  </TitlesOfParts>
  <Company>University of Waterloo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Q.# 5</dc:title>
  <dc:creator>Waterloo Nexus</dc:creator>
  <cp:lastModifiedBy>Teacher</cp:lastModifiedBy>
  <cp:revision>153</cp:revision>
  <dcterms:created xsi:type="dcterms:W3CDTF">2020-05-27T14:12:50Z</dcterms:created>
  <dcterms:modified xsi:type="dcterms:W3CDTF">2020-06-15T05:49:10Z</dcterms:modified>
</cp:coreProperties>
</file>