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6" r:id="rId4"/>
    <p:sldId id="275" r:id="rId5"/>
    <p:sldId id="277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37" autoAdjust="0"/>
    <p:restoredTop sz="94660"/>
  </p:normalViewPr>
  <p:slideViewPr>
    <p:cSldViewPr>
      <p:cViewPr>
        <p:scale>
          <a:sx n="60" d="100"/>
          <a:sy n="60" d="100"/>
        </p:scale>
        <p:origin x="-1968" y="-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B46C3-21AA-4EE4-B148-E7093BDB13F5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DAAB8-684C-47AF-8FBC-8854F3384D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DAAB8-684C-47AF-8FBC-8854F3384D0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9B40B-E258-4307-BD0C-6BE4BD656470}" type="datetimeFigureOut">
              <a:rPr lang="en-US" smtClean="0"/>
              <a:pPr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3EA14-571F-447F-A6DB-6E8F1CCDB5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048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u="sng" dirty="0" smtClean="0"/>
              <a:t>Pakistan School, Kingdom Of Bahrain</a:t>
            </a:r>
            <a:endParaRPr lang="en-US" sz="2800" dirty="0" smtClean="0"/>
          </a:p>
          <a:p>
            <a:pPr algn="ctr"/>
            <a:r>
              <a:rPr lang="en-US" sz="2800" b="1" u="sng" dirty="0" smtClean="0"/>
              <a:t>NEW BOOK</a:t>
            </a:r>
            <a:endParaRPr lang="en-US" sz="2800" dirty="0" smtClean="0"/>
          </a:p>
          <a:p>
            <a:r>
              <a:rPr lang="en-US" sz="2800" dirty="0" smtClean="0"/>
              <a:t> </a:t>
            </a:r>
          </a:p>
          <a:p>
            <a:r>
              <a:rPr lang="en-US" sz="2800" b="1" dirty="0" smtClean="0"/>
              <a:t>Subject : Mathematics</a:t>
            </a:r>
            <a:r>
              <a:rPr lang="en-US" sz="2800" dirty="0" smtClean="0"/>
              <a:t>				</a:t>
            </a:r>
            <a:r>
              <a:rPr lang="en-US" sz="2800" b="1" dirty="0" smtClean="0"/>
              <a:t>Grade: 6</a:t>
            </a:r>
            <a:endParaRPr lang="en-US" sz="2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1000" y="2133600"/>
            <a:ext cx="8458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Chapter: 6</a:t>
            </a:r>
            <a:r>
              <a:rPr lang="en-US" sz="2400" dirty="0" smtClean="0"/>
              <a:t>	</a:t>
            </a:r>
            <a:r>
              <a:rPr lang="en-US" dirty="0" smtClean="0"/>
              <a:t>	</a:t>
            </a:r>
            <a:r>
              <a:rPr lang="en-US" sz="4000" dirty="0" smtClean="0"/>
              <a:t>        </a:t>
            </a:r>
            <a:r>
              <a:rPr lang="en-US" sz="4000" u="sng" dirty="0" smtClean="0"/>
              <a:t>CIRCLES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LESSON: 1                                                                    Pg.123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    </a:t>
            </a:r>
            <a:r>
              <a:rPr lang="en-US" sz="2800" b="1" u="sng" dirty="0" smtClean="0"/>
              <a:t>TOPIC : </a:t>
            </a:r>
            <a:r>
              <a:rPr lang="en-US" sz="3600" b="1" u="sng" dirty="0" smtClean="0"/>
              <a:t>CIRCUMFERENCE  OF  THE  CIRCLE.</a:t>
            </a:r>
          </a:p>
          <a:p>
            <a:r>
              <a:rPr lang="en-US" sz="3600" b="1" dirty="0" smtClean="0"/>
              <a:t>	   	  </a:t>
            </a:r>
            <a:r>
              <a:rPr lang="en-US" sz="3600" b="1" u="sng" dirty="0" smtClean="0"/>
              <a:t>(IF RADIUS  IS  GIVEN )</a:t>
            </a:r>
          </a:p>
          <a:p>
            <a:r>
              <a:rPr lang="en-US" sz="2800" b="1" dirty="0" smtClean="0"/>
              <a:t>     </a:t>
            </a:r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O\Downloads\WhatsApp Image 2020-06-09 at 5.03.08 PM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458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543800" y="62484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Pg : 120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 IS  PI ?      Pg.#123</a:t>
            </a:r>
            <a:endParaRPr lang="en-US" dirty="0"/>
          </a:p>
        </p:txBody>
      </p:sp>
      <p:pic>
        <p:nvPicPr>
          <p:cNvPr id="4" name="Content Placeholder 3" descr="WhatsApp Image 2020-06-14 at 7.08.41 AM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229600" cy="5105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 # 1</a:t>
            </a:r>
            <a:br>
              <a:rPr lang="en-US" dirty="0" smtClean="0"/>
            </a:br>
            <a:r>
              <a:rPr lang="en-US" dirty="0" smtClean="0"/>
              <a:t>                              Pg.123</a:t>
            </a:r>
            <a:endParaRPr lang="en-US" dirty="0"/>
          </a:p>
        </p:txBody>
      </p:sp>
      <p:pic>
        <p:nvPicPr>
          <p:cNvPr id="1026" name="Picture 2" descr="C:\Users\LENOVO\Downloads\WhatsApp Image 2020-06-15 at 10.10.33 P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144000" cy="5461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1219200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Q.6.</a:t>
            </a:r>
            <a:r>
              <a:rPr lang="en-US" sz="2000" dirty="0" smtClean="0">
                <a:solidFill>
                  <a:srgbClr val="FF0000"/>
                </a:solidFill>
              </a:rPr>
              <a:t>    </a:t>
            </a:r>
            <a:r>
              <a:rPr lang="en-US" sz="3600" dirty="0" smtClean="0">
                <a:solidFill>
                  <a:srgbClr val="FF0000"/>
                </a:solidFill>
              </a:rPr>
              <a:t>Find </a:t>
            </a:r>
            <a:r>
              <a:rPr lang="en-US" sz="3200" dirty="0" smtClean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circumference  of the following  circle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5257800"/>
            <a:ext cx="101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						Page # 124</a:t>
            </a:r>
          </a:p>
          <a:p>
            <a:pPr>
              <a:buNone/>
            </a:pPr>
            <a:r>
              <a:rPr lang="en-US" dirty="0" smtClean="0"/>
              <a:t>Q.# 9.  Find the circumference of circle , when   	   </a:t>
            </a:r>
            <a:r>
              <a:rPr lang="en-US" b="1" dirty="0" smtClean="0"/>
              <a:t>radius</a:t>
            </a:r>
            <a:r>
              <a:rPr lang="en-US" dirty="0" smtClean="0"/>
              <a:t> is 7 m.(Take </a:t>
            </a:r>
            <a:r>
              <a:rPr lang="el-GR" dirty="0" smtClean="0"/>
              <a:t>π</a:t>
            </a:r>
            <a:r>
              <a:rPr lang="en-US" dirty="0" smtClean="0"/>
              <a:t> = 22/7 )</a:t>
            </a:r>
          </a:p>
          <a:p>
            <a:pPr>
              <a:buNone/>
            </a:pPr>
            <a:r>
              <a:rPr lang="en-US" dirty="0" smtClean="0"/>
              <a:t>             			Formula</a:t>
            </a:r>
          </a:p>
          <a:p>
            <a:pPr>
              <a:buNone/>
            </a:pPr>
            <a:r>
              <a:rPr lang="en-US" dirty="0" smtClean="0"/>
              <a:t>		  Circumference =  </a:t>
            </a:r>
            <a:r>
              <a:rPr lang="el-GR" dirty="0" smtClean="0"/>
              <a:t>π</a:t>
            </a:r>
            <a:r>
              <a:rPr lang="en-US" dirty="0" smtClean="0"/>
              <a:t>  x  2 x radius	          	</a:t>
            </a:r>
          </a:p>
          <a:p>
            <a:pPr>
              <a:buNone/>
            </a:pPr>
            <a:r>
              <a:rPr lang="en-US" dirty="0" smtClean="0"/>
              <a:t>				         = 22/7 x 2 x 7</a:t>
            </a:r>
          </a:p>
          <a:p>
            <a:pPr>
              <a:buNone/>
            </a:pPr>
            <a:r>
              <a:rPr lang="en-US" dirty="0" smtClean="0"/>
              <a:t>				         = 44 m</a:t>
            </a:r>
          </a:p>
          <a:p>
            <a:pPr>
              <a:buNone/>
            </a:pPr>
            <a:r>
              <a:rPr lang="en-US" dirty="0" smtClean="0"/>
              <a:t>														 Answer	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33600" y="533400"/>
            <a:ext cx="5791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EXAMPLE  #   2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2438400"/>
            <a:ext cx="574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(a)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LIFE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lphaUcPeriod" startAt="17"/>
            </a:pPr>
            <a:r>
              <a:rPr lang="en-US" dirty="0" smtClean="0"/>
              <a:t> The </a:t>
            </a:r>
            <a:r>
              <a:rPr lang="en-US" b="1" dirty="0" smtClean="0"/>
              <a:t>radius of</a:t>
            </a:r>
            <a:r>
              <a:rPr lang="en-US" dirty="0" smtClean="0"/>
              <a:t> a pond is 20 m. Find 	             	its circumference.(</a:t>
            </a:r>
            <a:r>
              <a:rPr lang="el-GR" dirty="0" smtClean="0"/>
              <a:t>π</a:t>
            </a:r>
            <a:r>
              <a:rPr lang="en-US" dirty="0" smtClean="0"/>
              <a:t> = 3.14)</a:t>
            </a:r>
          </a:p>
          <a:p>
            <a:pPr marL="514350" indent="-514350">
              <a:buNone/>
            </a:pPr>
            <a:r>
              <a:rPr lang="en-US" dirty="0" smtClean="0"/>
              <a:t>		 Circumference = </a:t>
            </a:r>
            <a:r>
              <a:rPr lang="el-GR" dirty="0" smtClean="0"/>
              <a:t>π</a:t>
            </a:r>
            <a:r>
              <a:rPr lang="en-US" dirty="0" smtClean="0"/>
              <a:t> x 2 x radius</a:t>
            </a:r>
          </a:p>
          <a:p>
            <a:pPr marL="514350" indent="-514350">
              <a:buNone/>
            </a:pPr>
            <a:r>
              <a:rPr lang="en-US" dirty="0" smtClean="0"/>
              <a:t>				        = 3.14 x 2 x 20 m</a:t>
            </a:r>
          </a:p>
          <a:p>
            <a:pPr marL="514350" indent="-514350">
              <a:buNone/>
            </a:pPr>
            <a:r>
              <a:rPr lang="en-US" dirty="0" smtClean="0"/>
              <a:t>				        = 6.28 x 20</a:t>
            </a:r>
          </a:p>
          <a:p>
            <a:pPr marL="514350" indent="-514350">
              <a:buNone/>
            </a:pPr>
            <a:r>
              <a:rPr lang="en-US" dirty="0" smtClean="0"/>
              <a:t>				        = 125.60 m</a:t>
            </a:r>
          </a:p>
          <a:p>
            <a:pPr marL="514350" indent="-514350">
              <a:buNone/>
            </a:pPr>
            <a:r>
              <a:rPr lang="en-US" dirty="0" smtClean="0"/>
              <a:t>			or	        =125.6 m</a:t>
            </a:r>
          </a:p>
          <a:p>
            <a:pPr marL="514350" indent="-514350">
              <a:buNone/>
            </a:pPr>
            <a:r>
              <a:rPr lang="en-US" dirty="0" smtClean="0"/>
              <a:t>						       Answer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HOME WORK</a:t>
            </a:r>
            <a:br>
              <a:rPr lang="en-US" dirty="0" smtClean="0"/>
            </a:br>
            <a:r>
              <a:rPr lang="en-US" dirty="0" smtClean="0"/>
              <a:t>      						Page # 124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dirty="0" smtClean="0"/>
              <a:t>   Solve Q.# 8 ( b ) and Q.# ( 11 ).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Fore more practice solve the same questions with   </a:t>
            </a:r>
            <a:r>
              <a:rPr lang="el-GR" dirty="0" smtClean="0"/>
              <a:t>π</a:t>
            </a:r>
            <a:r>
              <a:rPr lang="en-US" dirty="0" smtClean="0"/>
              <a:t> = 22/7.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1388</TotalTime>
  <Words>87</Words>
  <Application>Microsoft Office PowerPoint</Application>
  <PresentationFormat>On-screen Show (4:3)</PresentationFormat>
  <Paragraphs>39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WHAT  IS  PI ?      Pg.#123</vt:lpstr>
      <vt:lpstr>EXAMPLE  # 1                               Pg.123</vt:lpstr>
      <vt:lpstr>Slide 5</vt:lpstr>
      <vt:lpstr>DAILY LIFE PROBLEM</vt:lpstr>
      <vt:lpstr>HOME WORK             Page # 124</vt:lpstr>
    </vt:vector>
  </TitlesOfParts>
  <Company>University of Waterloo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Q.# 5</dc:title>
  <dc:creator>Waterloo Nexus</dc:creator>
  <cp:lastModifiedBy>Teacher</cp:lastModifiedBy>
  <cp:revision>176</cp:revision>
  <dcterms:created xsi:type="dcterms:W3CDTF">2020-05-27T14:12:50Z</dcterms:created>
  <dcterms:modified xsi:type="dcterms:W3CDTF">2020-06-17T06:32:33Z</dcterms:modified>
</cp:coreProperties>
</file>