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5" r:id="rId2"/>
    <p:sldId id="294" r:id="rId3"/>
    <p:sldId id="288" r:id="rId4"/>
    <p:sldId id="287" r:id="rId5"/>
    <p:sldId id="289" r:id="rId6"/>
    <p:sldId id="291" r:id="rId7"/>
    <p:sldId id="29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09" autoAdjust="0"/>
    <p:restoredTop sz="94660"/>
  </p:normalViewPr>
  <p:slideViewPr>
    <p:cSldViewPr>
      <p:cViewPr>
        <p:scale>
          <a:sx n="66" d="100"/>
          <a:sy n="66" d="100"/>
        </p:scale>
        <p:origin x="-1530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84DEAE-BD61-49F7-A184-F13029930D70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643763-E504-4CC6-9923-9958E0CCFB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02012-E211-4463-96ED-B2982A47DFE8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3600" dirty="0" smtClean="0"/>
              <a:t> </a:t>
            </a:r>
            <a:r>
              <a:rPr lang="en-US" sz="3600" b="1" u="sng" dirty="0" smtClean="0"/>
              <a:t>Pakistan School, Kingdom Of Bahrain</a:t>
            </a:r>
            <a:endParaRPr lang="en-US" sz="3600" dirty="0" smtClean="0"/>
          </a:p>
          <a:p>
            <a:pPr algn="ctr">
              <a:buNone/>
            </a:pPr>
            <a:r>
              <a:rPr lang="en-US" sz="3600" b="1" u="sng" dirty="0" smtClean="0"/>
              <a:t>NEW BOOK</a:t>
            </a:r>
            <a:endParaRPr lang="en-US" sz="3600" dirty="0" smtClean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r>
              <a:rPr lang="en-US" sz="3600" b="1" dirty="0" smtClean="0"/>
              <a:t>Subject : Mathematics</a:t>
            </a:r>
            <a:r>
              <a:rPr lang="en-US" sz="3600" dirty="0" smtClean="0"/>
              <a:t>			</a:t>
            </a:r>
            <a:r>
              <a:rPr lang="en-US" sz="3600" b="1" dirty="0" smtClean="0"/>
              <a:t>Grade: 7</a:t>
            </a:r>
          </a:p>
          <a:p>
            <a:pPr>
              <a:buNone/>
            </a:pPr>
            <a:r>
              <a:rPr lang="en-US" sz="3600" b="1" dirty="0" smtClean="0"/>
              <a:t>Chapter: 2</a:t>
            </a:r>
            <a:endParaRPr lang="en-US" sz="3600" dirty="0" smtClean="0"/>
          </a:p>
          <a:p>
            <a:pPr>
              <a:buNone/>
            </a:pPr>
            <a:r>
              <a:rPr lang="en-US" sz="3600" b="1" dirty="0" smtClean="0"/>
              <a:t>Topic:						Pg. 041</a:t>
            </a:r>
          </a:p>
          <a:p>
            <a:pPr>
              <a:buNone/>
            </a:pPr>
            <a:endParaRPr lang="en-US" sz="3600" b="1" dirty="0" smtClean="0"/>
          </a:p>
          <a:p>
            <a:pPr>
              <a:buNone/>
            </a:pPr>
            <a:r>
              <a:rPr lang="en-US" sz="3600" b="1" dirty="0" smtClean="0"/>
              <a:t>          </a:t>
            </a:r>
            <a:r>
              <a:rPr lang="en-US" sz="3600" b="1" u="sng" dirty="0" smtClean="0"/>
              <a:t>Combined Operations on Numbers</a:t>
            </a:r>
          </a:p>
          <a:p>
            <a:pPr>
              <a:buNone/>
            </a:pPr>
            <a:endParaRPr lang="en-US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</a:t>
            </a:r>
            <a:endParaRPr lang="en-US" dirty="0"/>
          </a:p>
        </p:txBody>
      </p:sp>
      <p:pic>
        <p:nvPicPr>
          <p:cNvPr id="2052" name="Picture 4" descr="C:\Users\LENOVO\Downloads\WhatsApp Image 2020-06-16 at 5.26.18 PM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b="15152"/>
          <a:stretch>
            <a:fillRect/>
          </a:stretch>
        </p:blipFill>
        <p:spPr bwMode="auto">
          <a:xfrm>
            <a:off x="460394" y="1524000"/>
            <a:ext cx="8223212" cy="4267200"/>
          </a:xfrm>
          <a:prstGeom prst="rect">
            <a:avLst/>
          </a:prstGeom>
          <a:noFill/>
        </p:spPr>
      </p:pic>
      <p:cxnSp>
        <p:nvCxnSpPr>
          <p:cNvPr id="8" name="Straight Connector 7"/>
          <p:cNvCxnSpPr/>
          <p:nvPr/>
        </p:nvCxnSpPr>
        <p:spPr>
          <a:xfrm>
            <a:off x="838200" y="5791200"/>
            <a:ext cx="7620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934200" y="685800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Pg.041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ENOVO\Downloads\WhatsApp Image 2020-06-16 at 12.13.15 PM (3)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b="121"/>
          <a:stretch>
            <a:fillRect/>
          </a:stretch>
        </p:blipFill>
        <p:spPr bwMode="auto">
          <a:xfrm>
            <a:off x="457200" y="152400"/>
            <a:ext cx="8686800" cy="64008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467600" y="457200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Pg.041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EXAMPLES</a:t>
            </a:r>
            <a:br>
              <a:rPr lang="en-US" dirty="0" smtClean="0"/>
            </a:br>
            <a:r>
              <a:rPr lang="en-US" dirty="0" smtClean="0"/>
              <a:t>	EXERCISE  2C			  Page # 042</a:t>
            </a:r>
            <a:br>
              <a:rPr lang="en-US" dirty="0" smtClean="0"/>
            </a:br>
            <a:r>
              <a:rPr lang="en-US" dirty="0" smtClean="0"/>
              <a:t>			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Q.7.  Find the value of each of the following.</a:t>
            </a:r>
          </a:p>
          <a:p>
            <a:pPr>
              <a:buNone/>
            </a:pPr>
            <a:r>
              <a:rPr lang="en-US" dirty="0" smtClean="0"/>
              <a:t>   (a)	      – 55 + ( - 10 ) – 10</a:t>
            </a:r>
          </a:p>
          <a:p>
            <a:pPr>
              <a:buNone/>
            </a:pPr>
            <a:r>
              <a:rPr lang="en-US" dirty="0" smtClean="0"/>
              <a:t>             = - 55 – 10  - 10</a:t>
            </a:r>
          </a:p>
          <a:p>
            <a:pPr>
              <a:buNone/>
            </a:pPr>
            <a:r>
              <a:rPr lang="en-US" dirty="0" smtClean="0"/>
              <a:t>             = - 65 – 10</a:t>
            </a:r>
          </a:p>
          <a:p>
            <a:pPr>
              <a:buNone/>
            </a:pPr>
            <a:r>
              <a:rPr lang="en-US" dirty="0" smtClean="0"/>
              <a:t>		   = - 75</a:t>
            </a:r>
          </a:p>
          <a:p>
            <a:pPr>
              <a:buNone/>
            </a:pPr>
            <a:r>
              <a:rPr lang="en-US" dirty="0" smtClean="0"/>
              <a:t>			     Ans.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Q.7. ( b)</a:t>
            </a:r>
          </a:p>
          <a:p>
            <a:pPr>
              <a:buNone/>
            </a:pPr>
            <a:r>
              <a:rPr lang="en-US" dirty="0" smtClean="0"/>
              <a:t>    - 12 – [( - 8 ) – ( - 2 )] + 3</a:t>
            </a:r>
          </a:p>
          <a:p>
            <a:pPr>
              <a:buNone/>
            </a:pPr>
            <a:r>
              <a:rPr lang="en-US" dirty="0" smtClean="0"/>
              <a:t>  = - 12 –[ - 8 + 2 ] + 3</a:t>
            </a:r>
          </a:p>
          <a:p>
            <a:pPr>
              <a:buNone/>
            </a:pPr>
            <a:r>
              <a:rPr lang="en-US" dirty="0" smtClean="0"/>
              <a:t>  = - 12 – [ -6 ] + 3</a:t>
            </a:r>
          </a:p>
          <a:p>
            <a:pPr>
              <a:buNone/>
            </a:pPr>
            <a:r>
              <a:rPr lang="en-US" dirty="0" smtClean="0"/>
              <a:t>  = - 12 + 6 + 3</a:t>
            </a:r>
          </a:p>
          <a:p>
            <a:pPr>
              <a:buNone/>
            </a:pPr>
            <a:r>
              <a:rPr lang="en-US" dirty="0" smtClean="0"/>
              <a:t>  = - 6 + 3</a:t>
            </a:r>
          </a:p>
          <a:p>
            <a:pPr>
              <a:buNone/>
            </a:pPr>
            <a:r>
              <a:rPr lang="en-US" dirty="0" smtClean="0"/>
              <a:t>  = -3</a:t>
            </a:r>
          </a:p>
          <a:p>
            <a:pPr>
              <a:buNone/>
            </a:pPr>
            <a:r>
              <a:rPr lang="en-US" dirty="0" smtClean="0"/>
              <a:t>          Ans.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1524000"/>
            <a:ext cx="73914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sz="2800" dirty="0" smtClean="0"/>
              <a:t>Q.7. (c) </a:t>
            </a:r>
          </a:p>
          <a:p>
            <a:pPr marL="514350" indent="-514350"/>
            <a:r>
              <a:rPr lang="en-US" sz="2800" dirty="0" smtClean="0"/>
              <a:t>      Find the value of the following. </a:t>
            </a:r>
          </a:p>
          <a:p>
            <a:pPr marL="514350" indent="-514350"/>
            <a:r>
              <a:rPr lang="en-US" sz="2800" dirty="0" smtClean="0"/>
              <a:t>      - 100 +(- 45 )+ (- 5 ) + 20</a:t>
            </a:r>
          </a:p>
          <a:p>
            <a:pPr marL="514350" indent="-514350">
              <a:buNone/>
            </a:pPr>
            <a:r>
              <a:rPr lang="en-US" sz="2800" dirty="0" smtClean="0"/>
              <a:t>   = - 100  - 45 – 5 + 20   </a:t>
            </a:r>
          </a:p>
          <a:p>
            <a:pPr marL="514350" indent="-514350">
              <a:buNone/>
            </a:pPr>
            <a:r>
              <a:rPr lang="en-US" sz="2800" dirty="0" smtClean="0"/>
              <a:t>   = - 150  + 20</a:t>
            </a:r>
          </a:p>
          <a:p>
            <a:pPr marL="514350" indent="-514350">
              <a:buNone/>
            </a:pPr>
            <a:r>
              <a:rPr lang="en-US" sz="2800" dirty="0" smtClean="0"/>
              <a:t>   = - 130</a:t>
            </a:r>
          </a:p>
          <a:p>
            <a:pPr marL="514350" indent="-514350">
              <a:buNone/>
            </a:pPr>
            <a:r>
              <a:rPr lang="en-US" sz="2800" dirty="0" smtClean="0"/>
              <a:t>    		       Ans.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HOME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Solve question # 7 parts (d and e 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1092</TotalTime>
  <Words>155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RULES</vt:lpstr>
      <vt:lpstr>Slide 3</vt:lpstr>
      <vt:lpstr>EXAMPLES  EXERCISE  2C     Page # 042       </vt:lpstr>
      <vt:lpstr>Slide 5</vt:lpstr>
      <vt:lpstr>Slide 6</vt:lpstr>
      <vt:lpstr>HOME WORK</vt:lpstr>
    </vt:vector>
  </TitlesOfParts>
  <Company>University of Waterloo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RULES FOR ADDTION AND SUBTRACTION OF INTEGERS</dc:title>
  <dc:creator>Waterloo Nexus</dc:creator>
  <cp:lastModifiedBy>Teacher</cp:lastModifiedBy>
  <cp:revision>193</cp:revision>
  <dcterms:created xsi:type="dcterms:W3CDTF">2020-06-05T15:13:00Z</dcterms:created>
  <dcterms:modified xsi:type="dcterms:W3CDTF">2020-06-17T06:34:44Z</dcterms:modified>
</cp:coreProperties>
</file>