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5" r:id="rId2"/>
    <p:sldId id="294" r:id="rId3"/>
    <p:sldId id="288" r:id="rId4"/>
    <p:sldId id="287" r:id="rId5"/>
    <p:sldId id="289" r:id="rId6"/>
    <p:sldId id="291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9" autoAdjust="0"/>
    <p:restoredTop sz="94660"/>
  </p:normalViewPr>
  <p:slideViewPr>
    <p:cSldViewPr>
      <p:cViewPr>
        <p:scale>
          <a:sx n="66" d="100"/>
          <a:sy n="66" d="100"/>
        </p:scale>
        <p:origin x="-153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4DEAE-BD61-49F7-A184-F13029930D70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43763-E504-4CC6-9923-9958E0CCF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02012-E211-4463-96ED-B2982A47DFE8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0A2E9-489D-450E-886A-163305588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dirty="0" smtClean="0"/>
              <a:t> </a:t>
            </a:r>
            <a:r>
              <a:rPr lang="en-US" sz="3600" b="1" u="sng" dirty="0" smtClean="0"/>
              <a:t>Pakistan School, Kingdom Of Bahrain</a:t>
            </a:r>
            <a:endParaRPr lang="en-US" sz="3600" dirty="0" smtClean="0"/>
          </a:p>
          <a:p>
            <a:pPr algn="ctr">
              <a:buNone/>
            </a:pPr>
            <a:r>
              <a:rPr lang="en-US" sz="3600" b="1" u="sng" dirty="0" smtClean="0"/>
              <a:t>NEW BOOK</a:t>
            </a: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Subject : Mathematics</a:t>
            </a:r>
            <a:r>
              <a:rPr lang="en-US" sz="3600" dirty="0" smtClean="0"/>
              <a:t>			</a:t>
            </a:r>
            <a:r>
              <a:rPr lang="en-US" sz="3600" b="1" dirty="0" smtClean="0"/>
              <a:t>Grade: 7</a:t>
            </a:r>
          </a:p>
          <a:p>
            <a:pPr>
              <a:buNone/>
            </a:pPr>
            <a:r>
              <a:rPr lang="en-US" sz="3600" b="1" dirty="0" smtClean="0"/>
              <a:t>Chapter: 2</a:t>
            </a:r>
            <a:endParaRPr lang="en-US" sz="3600" dirty="0" smtClean="0"/>
          </a:p>
          <a:p>
            <a:pPr>
              <a:buNone/>
            </a:pPr>
            <a:r>
              <a:rPr lang="en-US" sz="3600" b="1" dirty="0" smtClean="0"/>
              <a:t>Topic:						Pg. 041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         </a:t>
            </a:r>
            <a:r>
              <a:rPr lang="en-US" sz="3600" b="1" u="sng" dirty="0" smtClean="0"/>
              <a:t>Combined Operations on Numbers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pic>
        <p:nvPicPr>
          <p:cNvPr id="2052" name="Picture 4" descr="C:\Users\LENOVO\Downloads\WhatsApp Image 2020-06-16 at 5.26.18 P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5152"/>
          <a:stretch>
            <a:fillRect/>
          </a:stretch>
        </p:blipFill>
        <p:spPr bwMode="auto">
          <a:xfrm>
            <a:off x="460394" y="1524000"/>
            <a:ext cx="8223212" cy="42672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838200" y="5791200"/>
            <a:ext cx="762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934200" y="68580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Pg.041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WhatsApp Image 2020-06-16 at 12.13.15 PM (3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21"/>
          <a:stretch>
            <a:fillRect/>
          </a:stretch>
        </p:blipFill>
        <p:spPr bwMode="auto">
          <a:xfrm>
            <a:off x="457200" y="152400"/>
            <a:ext cx="8686800" cy="6400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467600" y="45720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Pg.041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dirty="0" smtClean="0"/>
              <a:t>	EXERCISE  2C			  Page # 042</a:t>
            </a:r>
            <a:br>
              <a:rPr lang="en-US" dirty="0" smtClean="0"/>
            </a:br>
            <a:r>
              <a:rPr lang="en-US" dirty="0" smtClean="0"/>
              <a:t>			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Q.7.  Find the value of each of the following.</a:t>
            </a:r>
          </a:p>
          <a:p>
            <a:pPr>
              <a:buNone/>
            </a:pPr>
            <a:r>
              <a:rPr lang="en-US" dirty="0" smtClean="0"/>
              <a:t>   (a)	      – 55 + ( - 10 ) – 10</a:t>
            </a:r>
          </a:p>
          <a:p>
            <a:pPr>
              <a:buNone/>
            </a:pPr>
            <a:r>
              <a:rPr lang="en-US" dirty="0" smtClean="0"/>
              <a:t>             = - 55 – 10  - 10</a:t>
            </a:r>
          </a:p>
          <a:p>
            <a:pPr>
              <a:buNone/>
            </a:pPr>
            <a:r>
              <a:rPr lang="en-US" dirty="0" smtClean="0"/>
              <a:t>             = - 65 – 10</a:t>
            </a:r>
          </a:p>
          <a:p>
            <a:pPr>
              <a:buNone/>
            </a:pPr>
            <a:r>
              <a:rPr lang="en-US" dirty="0" smtClean="0"/>
              <a:t>		   = - 75</a:t>
            </a:r>
          </a:p>
          <a:p>
            <a:pPr>
              <a:buNone/>
            </a:pPr>
            <a:r>
              <a:rPr lang="en-US" dirty="0" smtClean="0"/>
              <a:t>			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Q.7. ( b)</a:t>
            </a:r>
          </a:p>
          <a:p>
            <a:pPr>
              <a:buNone/>
            </a:pPr>
            <a:r>
              <a:rPr lang="en-US" dirty="0" smtClean="0"/>
              <a:t>    - 12 – [( - 8 ) – ( - 2 )] + 3</a:t>
            </a:r>
          </a:p>
          <a:p>
            <a:pPr>
              <a:buNone/>
            </a:pPr>
            <a:r>
              <a:rPr lang="en-US" dirty="0" smtClean="0"/>
              <a:t>  = - 12 –[ - 8 + 2 ] + 3</a:t>
            </a:r>
          </a:p>
          <a:p>
            <a:pPr>
              <a:buNone/>
            </a:pPr>
            <a:r>
              <a:rPr lang="en-US" dirty="0" smtClean="0"/>
              <a:t>  = - 12 – [ -6 ] + 3</a:t>
            </a:r>
          </a:p>
          <a:p>
            <a:pPr>
              <a:buNone/>
            </a:pPr>
            <a:r>
              <a:rPr lang="en-US" dirty="0" smtClean="0"/>
              <a:t>  = - 12 + 6 + 3</a:t>
            </a:r>
          </a:p>
          <a:p>
            <a:pPr>
              <a:buNone/>
            </a:pPr>
            <a:r>
              <a:rPr lang="en-US" dirty="0" smtClean="0"/>
              <a:t>  = - 6 + 3</a:t>
            </a:r>
          </a:p>
          <a:p>
            <a:pPr>
              <a:buNone/>
            </a:pPr>
            <a:r>
              <a:rPr lang="en-US" dirty="0" smtClean="0"/>
              <a:t>  = -3</a:t>
            </a:r>
          </a:p>
          <a:p>
            <a:pPr>
              <a:buNone/>
            </a:pPr>
            <a:r>
              <a:rPr lang="en-US" dirty="0" smtClean="0"/>
              <a:t>          Ans.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524000"/>
            <a:ext cx="739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dirty="0" smtClean="0"/>
              <a:t>Q.7. (c) </a:t>
            </a:r>
          </a:p>
          <a:p>
            <a:pPr marL="514350" indent="-514350"/>
            <a:r>
              <a:rPr lang="en-US" sz="2800" dirty="0" smtClean="0"/>
              <a:t>      Find the value of the following. </a:t>
            </a:r>
          </a:p>
          <a:p>
            <a:pPr marL="514350" indent="-514350"/>
            <a:r>
              <a:rPr lang="en-US" sz="2800" dirty="0" smtClean="0"/>
              <a:t>      - 100 +(- 45 )+ (- 5 ) + 20</a:t>
            </a:r>
          </a:p>
          <a:p>
            <a:pPr marL="514350" indent="-514350">
              <a:buNone/>
            </a:pPr>
            <a:r>
              <a:rPr lang="en-US" sz="2800" dirty="0" smtClean="0"/>
              <a:t>   = - 100  - 45 – 5 + 20   </a:t>
            </a:r>
          </a:p>
          <a:p>
            <a:pPr marL="514350" indent="-514350">
              <a:buNone/>
            </a:pPr>
            <a:r>
              <a:rPr lang="en-US" sz="2800" dirty="0" smtClean="0"/>
              <a:t>   = - 150  + 20</a:t>
            </a:r>
          </a:p>
          <a:p>
            <a:pPr marL="514350" indent="-514350">
              <a:buNone/>
            </a:pPr>
            <a:r>
              <a:rPr lang="en-US" sz="2800" dirty="0" smtClean="0"/>
              <a:t>   = - 130</a:t>
            </a:r>
          </a:p>
          <a:p>
            <a:pPr marL="514350" indent="-514350">
              <a:buNone/>
            </a:pPr>
            <a:r>
              <a:rPr lang="en-US" sz="2800" dirty="0" smtClean="0"/>
              <a:t>    		       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Solve question # 7 parts (d and e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155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RULES</vt:lpstr>
      <vt:lpstr>Slide 3</vt:lpstr>
      <vt:lpstr>EXAMPLES  EXERCISE  2C     Page # 042       </vt:lpstr>
      <vt:lpstr>Slide 5</vt:lpstr>
      <vt:lpstr>Slide 6</vt:lpstr>
      <vt:lpstr>HOME WORK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FOR ADDTION AND SUBTRACTION OF INTEGERS</dc:title>
  <dc:creator>Waterloo Nexus</dc:creator>
  <cp:lastModifiedBy>Teacher</cp:lastModifiedBy>
  <cp:revision>193</cp:revision>
  <dcterms:created xsi:type="dcterms:W3CDTF">2020-06-05T15:13:00Z</dcterms:created>
  <dcterms:modified xsi:type="dcterms:W3CDTF">2020-06-17T06:34:44Z</dcterms:modified>
</cp:coreProperties>
</file>