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9" r:id="rId2"/>
    <p:sldId id="260" r:id="rId3"/>
    <p:sldId id="256" r:id="rId4"/>
    <p:sldId id="257" r:id="rId5"/>
    <p:sldId id="273" r:id="rId6"/>
    <p:sldId id="274" r:id="rId7"/>
    <p:sldId id="276" r:id="rId8"/>
    <p:sldId id="275" r:id="rId9"/>
    <p:sldId id="277" r:id="rId10"/>
    <p:sldId id="278" r:id="rId11"/>
    <p:sldId id="266" r:id="rId12"/>
    <p:sldId id="267" r:id="rId13"/>
    <p:sldId id="268" r:id="rId14"/>
    <p:sldId id="269" r:id="rId15"/>
    <p:sldId id="270" r:id="rId16"/>
    <p:sldId id="272" r:id="rId17"/>
    <p:sldId id="258" r:id="rId18"/>
    <p:sldId id="261" r:id="rId19"/>
    <p:sldId id="262" r:id="rId20"/>
    <p:sldId id="263" r:id="rId21"/>
    <p:sldId id="264" r:id="rId22"/>
    <p:sldId id="271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251" autoAdjust="0"/>
    <p:restoredTop sz="94660"/>
  </p:normalViewPr>
  <p:slideViewPr>
    <p:cSldViewPr>
      <p:cViewPr>
        <p:scale>
          <a:sx n="60" d="100"/>
          <a:sy n="60" d="100"/>
        </p:scale>
        <p:origin x="-1644" y="-6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84DEAE-BD61-49F7-A184-F13029930D70}" type="datetimeFigureOut">
              <a:rPr lang="en-US" smtClean="0"/>
              <a:pPr/>
              <a:t>6/15/2020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643763-E504-4CC6-9923-9958E0CCFBD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643763-E504-4CC6-9923-9958E0CCFBD5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643763-E504-4CC6-9923-9958E0CCFBD5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643763-E504-4CC6-9923-9958E0CCFBD5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02012-E211-4463-96ED-B2982A47DFE8}" type="datetimeFigureOut">
              <a:rPr lang="en-US" smtClean="0"/>
              <a:pPr/>
              <a:t>6/15/2020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0A2E9-489D-450E-886A-1633055885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02012-E211-4463-96ED-B2982A47DFE8}" type="datetimeFigureOut">
              <a:rPr lang="en-US" smtClean="0"/>
              <a:pPr/>
              <a:t>6/15/2020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0A2E9-489D-450E-886A-1633055885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02012-E211-4463-96ED-B2982A47DFE8}" type="datetimeFigureOut">
              <a:rPr lang="en-US" smtClean="0"/>
              <a:pPr/>
              <a:t>6/15/2020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0A2E9-489D-450E-886A-1633055885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02012-E211-4463-96ED-B2982A47DFE8}" type="datetimeFigureOut">
              <a:rPr lang="en-US" smtClean="0"/>
              <a:pPr/>
              <a:t>6/15/2020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0A2E9-489D-450E-886A-1633055885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02012-E211-4463-96ED-B2982A47DFE8}" type="datetimeFigureOut">
              <a:rPr lang="en-US" smtClean="0"/>
              <a:pPr/>
              <a:t>6/15/2020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0A2E9-489D-450E-886A-1633055885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02012-E211-4463-96ED-B2982A47DFE8}" type="datetimeFigureOut">
              <a:rPr lang="en-US" smtClean="0"/>
              <a:pPr/>
              <a:t>6/15/2020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0A2E9-489D-450E-886A-1633055885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02012-E211-4463-96ED-B2982A47DFE8}" type="datetimeFigureOut">
              <a:rPr lang="en-US" smtClean="0"/>
              <a:pPr/>
              <a:t>6/15/2020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0A2E9-489D-450E-886A-1633055885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02012-E211-4463-96ED-B2982A47DFE8}" type="datetimeFigureOut">
              <a:rPr lang="en-US" smtClean="0"/>
              <a:pPr/>
              <a:t>6/15/2020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0A2E9-489D-450E-886A-1633055885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02012-E211-4463-96ED-B2982A47DFE8}" type="datetimeFigureOut">
              <a:rPr lang="en-US" smtClean="0"/>
              <a:pPr/>
              <a:t>6/15/2020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0A2E9-489D-450E-886A-1633055885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02012-E211-4463-96ED-B2982A47DFE8}" type="datetimeFigureOut">
              <a:rPr lang="en-US" smtClean="0"/>
              <a:pPr/>
              <a:t>6/15/2020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0A2E9-489D-450E-886A-1633055885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02012-E211-4463-96ED-B2982A47DFE8}" type="datetimeFigureOut">
              <a:rPr lang="en-US" smtClean="0"/>
              <a:pPr/>
              <a:t>6/15/2020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0A2E9-489D-450E-886A-1633055885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502012-E211-4463-96ED-B2982A47DFE8}" type="datetimeFigureOut">
              <a:rPr lang="en-US" smtClean="0"/>
              <a:pPr/>
              <a:t>6/15/2020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C0A2E9-489D-450E-886A-16330558851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458200" cy="57451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/>
              <a:t>			</a:t>
            </a:r>
            <a:r>
              <a:rPr lang="en-US" sz="5200" b="1" u="sng" dirty="0" smtClean="0"/>
              <a:t>WELCOME </a:t>
            </a:r>
            <a:r>
              <a:rPr lang="en-US" sz="5200" b="1" u="sng" dirty="0"/>
              <a:t>GRADE  </a:t>
            </a:r>
            <a:r>
              <a:rPr lang="en-US" sz="5200" b="1" u="sng" dirty="0" smtClean="0"/>
              <a:t>7 </a:t>
            </a:r>
            <a:endParaRPr lang="en-US" sz="5200" b="1" dirty="0"/>
          </a:p>
          <a:p>
            <a:pPr>
              <a:buNone/>
            </a:pPr>
            <a:r>
              <a:rPr lang="en-US" dirty="0" smtClean="0"/>
              <a:t>								</a:t>
            </a:r>
          </a:p>
          <a:p>
            <a:pPr>
              <a:buNone/>
            </a:pPr>
            <a:r>
              <a:rPr lang="en-US" dirty="0" smtClean="0"/>
              <a:t>								     Pg. 030</a:t>
            </a:r>
          </a:p>
          <a:p>
            <a:pPr>
              <a:buNone/>
            </a:pPr>
            <a:r>
              <a:rPr lang="en-US" sz="4800" u="sng" dirty="0" smtClean="0"/>
              <a:t>Topic</a:t>
            </a:r>
            <a:r>
              <a:rPr lang="en-US" sz="4800" dirty="0" smtClean="0"/>
              <a:t> : </a:t>
            </a:r>
          </a:p>
          <a:p>
            <a:pPr>
              <a:buNone/>
            </a:pPr>
            <a:r>
              <a:rPr lang="en-US" sz="4800" dirty="0" smtClean="0"/>
              <a:t>Addition and Subtraction </a:t>
            </a:r>
          </a:p>
          <a:p>
            <a:pPr>
              <a:buNone/>
            </a:pPr>
            <a:r>
              <a:rPr lang="en-US" sz="4800" dirty="0" smtClean="0"/>
              <a:t>involving negative numbers</a:t>
            </a:r>
            <a:r>
              <a:rPr lang="en-US" dirty="0" smtClean="0"/>
              <a:t>	</a:t>
            </a:r>
          </a:p>
          <a:p>
            <a:pPr>
              <a:buNone/>
            </a:pPr>
            <a:r>
              <a:rPr lang="en-US" dirty="0"/>
              <a:t>							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					</a:t>
            </a:r>
            <a:r>
              <a:rPr lang="en-US" dirty="0" err="1" smtClean="0"/>
              <a:t>Samina</a:t>
            </a:r>
            <a:r>
              <a:rPr lang="en-US" dirty="0" smtClean="0"/>
              <a:t> </a:t>
            </a:r>
            <a:r>
              <a:rPr lang="en-US" dirty="0" err="1"/>
              <a:t>Ashraf</a:t>
            </a: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		</a:t>
            </a:r>
          </a:p>
          <a:p>
            <a:pPr>
              <a:buNone/>
            </a:pPr>
            <a:r>
              <a:rPr lang="en-US" dirty="0" smtClean="0"/>
              <a:t>             </a:t>
            </a:r>
            <a:r>
              <a:rPr lang="en-US" sz="8000" dirty="0" smtClean="0"/>
              <a:t>STAY  HOME</a:t>
            </a:r>
          </a:p>
          <a:p>
            <a:pPr>
              <a:buNone/>
            </a:pPr>
            <a:r>
              <a:rPr lang="en-US" sz="8000" dirty="0" smtClean="0"/>
              <a:t>     STAY  SAFE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Pg.# 037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Q. 4. Find the value of each of the following.</a:t>
            </a:r>
          </a:p>
          <a:p>
            <a:pPr>
              <a:buNone/>
            </a:pPr>
            <a:r>
              <a:rPr lang="en-US" dirty="0" smtClean="0"/>
              <a:t>           </a:t>
            </a:r>
          </a:p>
          <a:p>
            <a:pPr>
              <a:buNone/>
            </a:pPr>
            <a:r>
              <a:rPr lang="en-US" dirty="0" smtClean="0"/>
              <a:t>           (a)    23 + ( - 11 )</a:t>
            </a:r>
          </a:p>
          <a:p>
            <a:pPr>
              <a:buNone/>
            </a:pPr>
            <a:r>
              <a:rPr lang="en-US" dirty="0" smtClean="0"/>
              <a:t>                 = 23 – 11</a:t>
            </a:r>
          </a:p>
          <a:p>
            <a:pPr>
              <a:buNone/>
            </a:pPr>
            <a:r>
              <a:rPr lang="en-US" dirty="0" smtClean="0"/>
              <a:t>                 = 12</a:t>
            </a:r>
          </a:p>
          <a:p>
            <a:pPr>
              <a:buNone/>
            </a:pPr>
            <a:r>
              <a:rPr lang="en-US" dirty="0" smtClean="0"/>
              <a:t>				Ans.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  (b)   - 19 + 12</a:t>
            </a:r>
          </a:p>
          <a:p>
            <a:pPr>
              <a:buNone/>
            </a:pPr>
            <a:r>
              <a:rPr lang="en-US" dirty="0" smtClean="0"/>
              <a:t>       = - 7</a:t>
            </a:r>
          </a:p>
          <a:p>
            <a:pPr>
              <a:buNone/>
            </a:pPr>
            <a:r>
              <a:rPr lang="en-US" dirty="0" smtClean="0"/>
              <a:t>			Ans.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(c)   17 + (- 29)</a:t>
            </a:r>
          </a:p>
          <a:p>
            <a:pPr>
              <a:buNone/>
            </a:pPr>
            <a:r>
              <a:rPr lang="en-US" dirty="0" smtClean="0"/>
              <a:t>       = 17 -  29</a:t>
            </a:r>
          </a:p>
          <a:p>
            <a:pPr>
              <a:buNone/>
            </a:pPr>
            <a:r>
              <a:rPr lang="en-US" dirty="0" smtClean="0"/>
              <a:t>       = - 12</a:t>
            </a:r>
          </a:p>
          <a:p>
            <a:pPr>
              <a:buNone/>
            </a:pPr>
            <a:r>
              <a:rPr lang="en-US" dirty="0" smtClean="0"/>
              <a:t>			Ans.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PLENARY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73152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           				</a:t>
            </a:r>
          </a:p>
          <a:p>
            <a:pPr>
              <a:buNone/>
            </a:pPr>
            <a:r>
              <a:rPr lang="en-US" dirty="0" smtClean="0"/>
              <a:t>							Pg.# 037</a:t>
            </a:r>
          </a:p>
          <a:p>
            <a:pPr>
              <a:buNone/>
            </a:pPr>
            <a:r>
              <a:rPr lang="en-US" dirty="0" smtClean="0"/>
              <a:t>Q.# 4				     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Solve:   ( Any 3 parts 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   (d)   - 21 + ( - 25 )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   (e)   - 13 + 18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   (f)    - 24 + ( - 13)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   (g)   16  + ( - 27)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 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0" y="2136339"/>
            <a:ext cx="56388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800" dirty="0" smtClean="0"/>
              <a:t> Solve:   ( Any 3 parts )      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             (d)   - 21 + ( - 25 ) =  - 46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             (e)   - 13 + 18 = 5</a:t>
            </a:r>
          </a:p>
          <a:p>
            <a:pPr>
              <a:buNone/>
            </a:pPr>
            <a:r>
              <a:rPr lang="en-US" sz="2800" dirty="0" smtClean="0"/>
              <a:t>				</a:t>
            </a:r>
          </a:p>
          <a:p>
            <a:pPr>
              <a:buNone/>
            </a:pPr>
            <a:r>
              <a:rPr lang="en-US" sz="2800" dirty="0" smtClean="0"/>
              <a:t>             (f)    - 24 + ( - 13) = - 37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             (g)   16  + ( - 27) = - 11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</a:p>
          <a:p>
            <a:pPr>
              <a:buNone/>
            </a:pPr>
            <a:r>
              <a:rPr lang="en-US" dirty="0" smtClean="0"/>
              <a:t>    Solve question # 5 (Any four parts ).  Pg.# 037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For more practice solve Q.# 5 (All parts).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47800"/>
            <a:ext cx="7162800" cy="50292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10000" dirty="0" smtClean="0"/>
              <a:t>STAY  HOME </a:t>
            </a:r>
          </a:p>
          <a:p>
            <a:pPr>
              <a:buNone/>
            </a:pPr>
            <a:r>
              <a:rPr lang="en-US" sz="10000" dirty="0" smtClean="0"/>
              <a:t>                                     STAY  SAFE</a:t>
            </a:r>
            <a:endParaRPr lang="en-US" sz="10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Exercise  2B      Page  # 037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Q.3.  Find the value of each of the following.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(a)   4 + (- 7 ) – (-3 )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   = 4 – 7 + 3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   = 4 + 3 – 7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   = 7 – 7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   = 0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			Ans.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LcParenBoth" startAt="2"/>
            </a:pPr>
            <a:r>
              <a:rPr lang="en-US" dirty="0" smtClean="0"/>
              <a:t>- 3 – 5 + ( -9 )</a:t>
            </a:r>
          </a:p>
          <a:p>
            <a:pPr marL="514350" indent="-514350">
              <a:buNone/>
            </a:pPr>
            <a:r>
              <a:rPr lang="en-US" dirty="0"/>
              <a:t> </a:t>
            </a:r>
            <a:r>
              <a:rPr lang="en-US" dirty="0" smtClean="0"/>
              <a:t> = - 3 – 5 – 9</a:t>
            </a:r>
          </a:p>
          <a:p>
            <a:pPr marL="514350" indent="-514350">
              <a:buNone/>
            </a:pPr>
            <a:r>
              <a:rPr lang="en-US" dirty="0"/>
              <a:t>  </a:t>
            </a:r>
            <a:r>
              <a:rPr lang="en-US" dirty="0" smtClean="0"/>
              <a:t>= - 8 – 9</a:t>
            </a:r>
          </a:p>
          <a:p>
            <a:pPr marL="514350" indent="-514350">
              <a:buNone/>
            </a:pPr>
            <a:r>
              <a:rPr lang="en-US" dirty="0"/>
              <a:t> </a:t>
            </a:r>
            <a:r>
              <a:rPr lang="en-US" dirty="0" smtClean="0"/>
              <a:t> = - 17</a:t>
            </a:r>
          </a:p>
          <a:p>
            <a:pPr marL="514350" indent="-514350">
              <a:buNone/>
            </a:pPr>
            <a:r>
              <a:rPr lang="en-US" dirty="0"/>
              <a:t> </a:t>
            </a:r>
            <a:r>
              <a:rPr lang="en-US" dirty="0" smtClean="0"/>
              <a:t>           Ans.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(c)  1 – 8 – ( - 8 )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= 1 -  8 + 8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= 1 + 8 – 8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= 9 – 8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=1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Ans.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685800"/>
            <a:ext cx="8458200" cy="5715000"/>
          </a:xfrm>
        </p:spPr>
        <p:txBody>
          <a:bodyPr/>
          <a:lstStyle/>
          <a:p>
            <a:pPr>
              <a:buNone/>
            </a:pPr>
            <a:r>
              <a:rPr lang="en-US" sz="4000" b="1" u="sng" dirty="0"/>
              <a:t>Objective: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pPr>
              <a:buNone/>
            </a:pPr>
            <a:r>
              <a:rPr lang="en-US" dirty="0"/>
              <a:t>At the end </a:t>
            </a:r>
            <a:r>
              <a:rPr lang="en-US" dirty="0" smtClean="0"/>
              <a:t>of the </a:t>
            </a:r>
            <a:r>
              <a:rPr lang="en-US" dirty="0"/>
              <a:t>session students will be able to:</a:t>
            </a:r>
          </a:p>
          <a:p>
            <a:pPr>
              <a:buNone/>
            </a:pPr>
            <a:endParaRPr lang="en-US" dirty="0" smtClean="0"/>
          </a:p>
          <a:p>
            <a:r>
              <a:rPr lang="en-US" i="1" dirty="0" smtClean="0"/>
              <a:t>Solve real life problems involving Negative</a:t>
            </a:r>
          </a:p>
          <a:p>
            <a:pPr>
              <a:buNone/>
            </a:pPr>
            <a:r>
              <a:rPr lang="en-US" i="1" dirty="0" smtClean="0"/>
              <a:t>    Numbers.</a:t>
            </a:r>
          </a:p>
          <a:p>
            <a:pPr>
              <a:buNone/>
            </a:pPr>
            <a:r>
              <a:rPr lang="en-US" i="1" dirty="0"/>
              <a:t> </a:t>
            </a:r>
            <a:r>
              <a:rPr lang="en-US" i="1" dirty="0" smtClean="0"/>
              <a:t>    </a:t>
            </a:r>
            <a:endParaRPr lang="en-US" i="1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PLENARY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</a:t>
            </a:r>
          </a:p>
          <a:p>
            <a:pPr>
              <a:buNone/>
            </a:pPr>
            <a:r>
              <a:rPr lang="en-US" sz="4800" dirty="0" smtClean="0"/>
              <a:t>Solve  Q.3. parts d and e.</a:t>
            </a:r>
          </a:p>
          <a:p>
            <a:pPr>
              <a:buNone/>
            </a:pPr>
            <a:r>
              <a:rPr lang="en-US" sz="4800" dirty="0"/>
              <a:t> </a:t>
            </a:r>
            <a:r>
              <a:rPr lang="en-US" sz="4800" dirty="0" smtClean="0"/>
              <a:t>    					Pg. # 037</a:t>
            </a:r>
            <a:endParaRPr lang="en-US" sz="48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4800" dirty="0" smtClean="0"/>
              <a:t> Solve question # 3 parts f , g and h.    Page # 037</a:t>
            </a:r>
            <a:endParaRPr lang="en-US" sz="48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RULES FOR ADDTION AND SUBTRACTION OF INTEGERS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209800"/>
            <a:ext cx="6400800" cy="4495800"/>
          </a:xfrm>
        </p:spPr>
        <p:txBody>
          <a:bodyPr>
            <a:noAutofit/>
          </a:bodyPr>
          <a:lstStyle/>
          <a:p>
            <a:pPr algn="l"/>
            <a:r>
              <a:rPr lang="en-US" b="1" dirty="0" smtClean="0">
                <a:solidFill>
                  <a:schemeClr val="tx1"/>
                </a:solidFill>
              </a:rPr>
              <a:t>   3 + 4 = 7 </a:t>
            </a:r>
          </a:p>
          <a:p>
            <a:pPr algn="l"/>
            <a:endParaRPr lang="en-US" b="1" dirty="0" smtClean="0">
              <a:solidFill>
                <a:schemeClr val="tx1"/>
              </a:solidFill>
            </a:endParaRPr>
          </a:p>
          <a:p>
            <a:pPr algn="l"/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- 3  - 4 = - 7</a:t>
            </a:r>
          </a:p>
          <a:p>
            <a:pPr algn="l"/>
            <a:endParaRPr lang="en-US" b="1" dirty="0" smtClean="0">
              <a:solidFill>
                <a:schemeClr val="tx1"/>
              </a:solidFill>
            </a:endParaRP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 - 3 + 4 = 1</a:t>
            </a:r>
          </a:p>
          <a:p>
            <a:pPr algn="l"/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  </a:t>
            </a:r>
          </a:p>
          <a:p>
            <a:pPr algn="l"/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  3 – 4 = - 1</a:t>
            </a:r>
          </a:p>
          <a:p>
            <a:pPr algn="l"/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RULES FOR MULTIPLICATION OF INTEGERS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00400"/>
            <a:ext cx="6400800" cy="3276600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( 3) X (4) = 12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(-3) X ( - 4</a:t>
            </a:r>
            <a:r>
              <a:rPr lang="en-US" dirty="0">
                <a:solidFill>
                  <a:schemeClr val="tx1"/>
                </a:solidFill>
              </a:rPr>
              <a:t>)</a:t>
            </a:r>
            <a:r>
              <a:rPr lang="en-US" dirty="0" smtClean="0">
                <a:solidFill>
                  <a:schemeClr val="tx1"/>
                </a:solidFill>
              </a:rPr>
              <a:t> = 12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(3) x( - 4) = - 12    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(-3) x (4) = - 12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ANSWERS OF     Q.#5    Pg.# 037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 Q.5.  Evaluate each of the following.</a:t>
            </a:r>
          </a:p>
          <a:p>
            <a:pPr>
              <a:buNone/>
            </a:pPr>
            <a:r>
              <a:rPr lang="en-US" dirty="0" smtClean="0"/>
              <a:t>           a)   22 – (– 13) = 35</a:t>
            </a:r>
          </a:p>
          <a:p>
            <a:pPr>
              <a:buNone/>
            </a:pPr>
            <a:r>
              <a:rPr lang="en-US" dirty="0" smtClean="0"/>
              <a:t>           b)   – 14 – 16 = – 30</a:t>
            </a:r>
          </a:p>
          <a:p>
            <a:pPr>
              <a:buNone/>
            </a:pPr>
            <a:r>
              <a:rPr lang="en-US" dirty="0" smtClean="0"/>
              <a:t>		 c)   – 19 – (–11) = – 8</a:t>
            </a:r>
          </a:p>
          <a:p>
            <a:pPr>
              <a:buNone/>
            </a:pPr>
            <a:r>
              <a:rPr lang="en-US" dirty="0" smtClean="0"/>
              <a:t>		 d)   – 18 – (–22) =  4</a:t>
            </a:r>
          </a:p>
          <a:p>
            <a:pPr>
              <a:buNone/>
            </a:pPr>
            <a:r>
              <a:rPr lang="en-US" dirty="0" smtClean="0"/>
              <a:t>		 e)   17 – 23 = - 6</a:t>
            </a:r>
          </a:p>
          <a:p>
            <a:pPr>
              <a:buNone/>
            </a:pPr>
            <a:r>
              <a:rPr lang="en-US" dirty="0" smtClean="0"/>
              <a:t>		 f)   – 20 – 15 = – 35</a:t>
            </a:r>
          </a:p>
          <a:p>
            <a:pPr>
              <a:buNone/>
            </a:pPr>
            <a:r>
              <a:rPr lang="en-US" dirty="0" smtClean="0"/>
              <a:t>		 g)   12 – (– 17) =  29</a:t>
            </a:r>
          </a:p>
          <a:p>
            <a:pPr>
              <a:buNone/>
            </a:pPr>
            <a:r>
              <a:rPr lang="en-US" dirty="0" smtClean="0"/>
              <a:t>		 h)  – 21 – 17 = – 38 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1630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REAL   LIFE   PROBLEMS</a:t>
            </a:r>
            <a:br>
              <a:rPr lang="en-US" dirty="0" smtClean="0"/>
            </a:br>
            <a:r>
              <a:rPr lang="en-US" dirty="0" smtClean="0"/>
              <a:t>EX.2B                          Page # 037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81200"/>
            <a:ext cx="8382000" cy="44958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Q.6.   The temperature of a village on a particular</a:t>
            </a:r>
          </a:p>
          <a:p>
            <a:pPr>
              <a:buNone/>
            </a:pPr>
            <a:r>
              <a:rPr lang="en-US" dirty="0" smtClean="0"/>
              <a:t>           night is –11⁰C.  The next morning, the 	 	temperature rises by 7 ⁰C. Find the temperature in	the morning.	</a:t>
            </a:r>
          </a:p>
          <a:p>
            <a:pPr>
              <a:buNone/>
            </a:pPr>
            <a:r>
              <a:rPr lang="en-US" dirty="0" smtClean="0"/>
              <a:t>         </a:t>
            </a:r>
          </a:p>
          <a:p>
            <a:pPr>
              <a:buNone/>
            </a:pPr>
            <a:r>
              <a:rPr lang="en-US" dirty="0" smtClean="0"/>
              <a:t>  Solution:</a:t>
            </a:r>
          </a:p>
          <a:p>
            <a:pPr>
              <a:buNone/>
            </a:pPr>
            <a:r>
              <a:rPr lang="en-US" dirty="0" smtClean="0"/>
              <a:t>		  Temperature at night = – 11 ⁰C</a:t>
            </a:r>
          </a:p>
          <a:p>
            <a:pPr>
              <a:buNone/>
            </a:pPr>
            <a:r>
              <a:rPr lang="en-US" dirty="0" smtClean="0"/>
              <a:t>             Temperature rises next morning = 7 ⁰C </a:t>
            </a:r>
          </a:p>
          <a:p>
            <a:pPr>
              <a:buNone/>
            </a:pPr>
            <a:r>
              <a:rPr lang="en-US" dirty="0" smtClean="0"/>
              <a:t>	          Temperature in the morning = – 11 ⁰C + 7 ⁰C</a:t>
            </a:r>
          </a:p>
          <a:p>
            <a:pPr>
              <a:buNone/>
            </a:pPr>
            <a:r>
              <a:rPr lang="en-US" dirty="0" smtClean="0"/>
              <a:t>						       = – 4 ⁰C</a:t>
            </a:r>
          </a:p>
          <a:p>
            <a:pPr>
              <a:buNone/>
            </a:pPr>
            <a:r>
              <a:rPr lang="en-US" dirty="0" smtClean="0"/>
              <a:t>           							Ans.</a:t>
            </a:r>
            <a:endParaRPr lang="en-US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LENOVO\Downloads\WhatsApp Image 2020-06-08 at 8.54.34 PM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66800"/>
            <a:ext cx="9144000" cy="4572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6781800" y="7620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Pg. 035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0" y="5105400"/>
            <a:ext cx="1905000" cy="533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295400" y="5257800"/>
            <a:ext cx="7162800" cy="533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81000" y="990600"/>
            <a:ext cx="1905000" cy="533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LENOVO\Downloads\WhatsApp Image 2020-06-08 at 8.56.14 PM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28800"/>
            <a:ext cx="9144000" cy="3200400"/>
          </a:xfrm>
          <a:prstGeom prst="rect">
            <a:avLst/>
          </a:prstGeom>
          <a:noFill/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143000"/>
          </a:xfrm>
        </p:spPr>
        <p:txBody>
          <a:bodyPr/>
          <a:lstStyle/>
          <a:p>
            <a:r>
              <a:rPr lang="en-US" dirty="0" smtClean="0"/>
              <a:t>PLENARY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57200" y="1828800"/>
            <a:ext cx="5638800" cy="9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4495800"/>
            <a:ext cx="1905000" cy="533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371600" y="4648200"/>
            <a:ext cx="1905000" cy="533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705600" y="1447800"/>
            <a:ext cx="213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Pg. 036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HOME  WORK</a:t>
            </a:r>
            <a:br>
              <a:rPr lang="en-US" dirty="0" smtClean="0"/>
            </a:br>
            <a:r>
              <a:rPr lang="en-US" dirty="0" smtClean="0"/>
              <a:t>EXERCISE  2B       Pg.# 037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  </a:t>
            </a:r>
          </a:p>
          <a:p>
            <a:pPr>
              <a:buNone/>
            </a:pPr>
            <a:r>
              <a:rPr lang="en-US" dirty="0" smtClean="0"/>
              <a:t>Solve question numbers 7 &amp; 8 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For more practice solve Q.# 9 parts (</a:t>
            </a:r>
            <a:r>
              <a:rPr lang="en-US" dirty="0" err="1" smtClean="0"/>
              <a:t>i</a:t>
            </a:r>
            <a:r>
              <a:rPr lang="en-US" dirty="0" smtClean="0"/>
              <a:t>, ii, iii , iv 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OR  any two parts.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536</TotalTime>
  <Words>454</Words>
  <Application>Microsoft Office PowerPoint</Application>
  <PresentationFormat>On-screen Show (4:3)</PresentationFormat>
  <Paragraphs>137</Paragraphs>
  <Slides>22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Slide 1</vt:lpstr>
      <vt:lpstr>Slide 2</vt:lpstr>
      <vt:lpstr>RULES FOR ADDTION AND SUBTRACTION OF INTEGERS       </vt:lpstr>
      <vt:lpstr>RULES FOR MULTIPLICATION OF INTEGERS  </vt:lpstr>
      <vt:lpstr>ANSWERS OF     Q.#5    Pg.# 037</vt:lpstr>
      <vt:lpstr>REAL   LIFE   PROBLEMS EX.2B                          Page # 037 </vt:lpstr>
      <vt:lpstr>Slide 7</vt:lpstr>
      <vt:lpstr>PLENARY</vt:lpstr>
      <vt:lpstr>HOME  WORK EXERCISE  2B       Pg.# 037</vt:lpstr>
      <vt:lpstr>Slide 10</vt:lpstr>
      <vt:lpstr>   Pg.# 037</vt:lpstr>
      <vt:lpstr>Slide 12</vt:lpstr>
      <vt:lpstr>PLENARY</vt:lpstr>
      <vt:lpstr>ANSWERS</vt:lpstr>
      <vt:lpstr>HOME WORK</vt:lpstr>
      <vt:lpstr>Slide 16</vt:lpstr>
      <vt:lpstr>Exercise  2B      Page  # 037</vt:lpstr>
      <vt:lpstr>Slide 18</vt:lpstr>
      <vt:lpstr>Slide 19</vt:lpstr>
      <vt:lpstr>PLENARY</vt:lpstr>
      <vt:lpstr>HOME WORK</vt:lpstr>
      <vt:lpstr>Slide 22</vt:lpstr>
    </vt:vector>
  </TitlesOfParts>
  <Company>University of Waterloo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RULES FOR ADDTION AND SUBTRACTION OF INTEGERS</dc:title>
  <dc:creator>Waterloo Nexus</dc:creator>
  <cp:lastModifiedBy>Teacher</cp:lastModifiedBy>
  <cp:revision>99</cp:revision>
  <dcterms:created xsi:type="dcterms:W3CDTF">2020-06-05T15:13:00Z</dcterms:created>
  <dcterms:modified xsi:type="dcterms:W3CDTF">2020-06-15T05:51:52Z</dcterms:modified>
</cp:coreProperties>
</file>