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9" r:id="rId2"/>
    <p:sldId id="260" r:id="rId3"/>
    <p:sldId id="277" r:id="rId4"/>
    <p:sldId id="278" r:id="rId5"/>
    <p:sldId id="279" r:id="rId6"/>
    <p:sldId id="280" r:id="rId7"/>
    <p:sldId id="282" r:id="rId8"/>
    <p:sldId id="283" r:id="rId9"/>
    <p:sldId id="284" r:id="rId10"/>
    <p:sldId id="256" r:id="rId11"/>
    <p:sldId id="257" r:id="rId12"/>
    <p:sldId id="273" r:id="rId13"/>
    <p:sldId id="274" r:id="rId14"/>
    <p:sldId id="276" r:id="rId15"/>
    <p:sldId id="275" r:id="rId16"/>
    <p:sldId id="266" r:id="rId17"/>
    <p:sldId id="267" r:id="rId18"/>
    <p:sldId id="268" r:id="rId19"/>
    <p:sldId id="269" r:id="rId20"/>
    <p:sldId id="270" r:id="rId21"/>
    <p:sldId id="272" r:id="rId22"/>
    <p:sldId id="258" r:id="rId23"/>
    <p:sldId id="261" r:id="rId24"/>
    <p:sldId id="262" r:id="rId25"/>
    <p:sldId id="263" r:id="rId26"/>
    <p:sldId id="264" r:id="rId27"/>
    <p:sldId id="27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1" autoAdjust="0"/>
    <p:restoredTop sz="94660"/>
  </p:normalViewPr>
  <p:slideViewPr>
    <p:cSldViewPr>
      <p:cViewPr>
        <p:scale>
          <a:sx n="75" d="100"/>
          <a:sy n="75" d="100"/>
        </p:scale>
        <p:origin x="-122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4DEAE-BD61-49F7-A184-F13029930D70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43763-E504-4CC6-9923-9958E0CCFB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43763-E504-4CC6-9923-9958E0CCFBD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02012-E211-4463-96ED-B2982A47DFE8}" type="datetimeFigureOut">
              <a:rPr lang="en-US" smtClean="0"/>
              <a:pPr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A2E9-489D-450E-886A-163305588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		</a:t>
            </a:r>
            <a:r>
              <a:rPr lang="en-US" sz="5200" b="1" u="sng" dirty="0" smtClean="0"/>
              <a:t>WELCOME </a:t>
            </a:r>
            <a:r>
              <a:rPr lang="en-US" sz="5200" b="1" u="sng" dirty="0"/>
              <a:t>GRADE  </a:t>
            </a:r>
            <a:r>
              <a:rPr lang="en-US" sz="5200" b="1" u="sng" dirty="0" smtClean="0"/>
              <a:t>7 </a:t>
            </a:r>
            <a:endParaRPr lang="en-US" sz="5200" b="1" dirty="0"/>
          </a:p>
          <a:p>
            <a:pPr>
              <a:buNone/>
            </a:pPr>
            <a:r>
              <a:rPr lang="en-US" dirty="0" smtClean="0"/>
              <a:t>								</a:t>
            </a:r>
          </a:p>
          <a:p>
            <a:pPr>
              <a:buNone/>
            </a:pPr>
            <a:r>
              <a:rPr lang="en-US" dirty="0" smtClean="0"/>
              <a:t>								     Pg. 037</a:t>
            </a:r>
          </a:p>
          <a:p>
            <a:pPr>
              <a:buNone/>
            </a:pPr>
            <a:r>
              <a:rPr lang="en-US" sz="4800" u="sng" dirty="0" smtClean="0"/>
              <a:t>Topic</a:t>
            </a:r>
            <a:r>
              <a:rPr lang="en-US" sz="4800" dirty="0" smtClean="0"/>
              <a:t> : </a:t>
            </a:r>
          </a:p>
          <a:p>
            <a:pPr>
              <a:buNone/>
            </a:pPr>
            <a:r>
              <a:rPr lang="en-US" sz="4800" dirty="0" smtClean="0"/>
              <a:t>     	   MULTIPLICATION</a:t>
            </a:r>
          </a:p>
          <a:p>
            <a:pPr>
              <a:buNone/>
            </a:pPr>
            <a:r>
              <a:rPr lang="en-US" sz="4800" dirty="0" smtClean="0"/>
              <a:t>involving negative numbers.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ADDTION AND SUBTRACTION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3 + 4 =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- 3  - 4 = - 7</a:t>
            </a:r>
          </a:p>
          <a:p>
            <a:pPr algn="l"/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 - 3 + 4 = 1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3 – 4 = - 1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RULES FOR MULTIPLICATION OF INTEGERS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3276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( 3) X (4)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 - 4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dirty="0" smtClean="0">
                <a:solidFill>
                  <a:schemeClr val="tx1"/>
                </a:solidFill>
              </a:rPr>
              <a:t> = 12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(3) x( - 4) = - 12   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(-3) x (4) = - 12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OF     Q.#5 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Q.5.  Evaluate each of the following.</a:t>
            </a:r>
          </a:p>
          <a:p>
            <a:pPr>
              <a:buNone/>
            </a:pPr>
            <a:r>
              <a:rPr lang="en-US" dirty="0" smtClean="0"/>
              <a:t>           a)   22 – (– 13) = 35</a:t>
            </a:r>
          </a:p>
          <a:p>
            <a:pPr>
              <a:buNone/>
            </a:pPr>
            <a:r>
              <a:rPr lang="en-US" dirty="0" smtClean="0"/>
              <a:t>           b)   – 14 – 16 = – 30</a:t>
            </a:r>
          </a:p>
          <a:p>
            <a:pPr>
              <a:buNone/>
            </a:pPr>
            <a:r>
              <a:rPr lang="en-US" dirty="0" smtClean="0"/>
              <a:t>		 c)   – 19 – (–11) = – 8</a:t>
            </a:r>
          </a:p>
          <a:p>
            <a:pPr>
              <a:buNone/>
            </a:pPr>
            <a:r>
              <a:rPr lang="en-US" dirty="0" smtClean="0"/>
              <a:t>		 d)   – 18 – (–22) =  4</a:t>
            </a:r>
          </a:p>
          <a:p>
            <a:pPr>
              <a:buNone/>
            </a:pPr>
            <a:r>
              <a:rPr lang="en-US" dirty="0" smtClean="0"/>
              <a:t>		 e)   17 – 23 = - 6</a:t>
            </a:r>
          </a:p>
          <a:p>
            <a:pPr>
              <a:buNone/>
            </a:pPr>
            <a:r>
              <a:rPr lang="en-US" dirty="0" smtClean="0"/>
              <a:t>		 f)   – 20 – 15 = – 35</a:t>
            </a:r>
          </a:p>
          <a:p>
            <a:pPr>
              <a:buNone/>
            </a:pPr>
            <a:r>
              <a:rPr lang="en-US" dirty="0" smtClean="0"/>
              <a:t>		 g)   12 – (– 17) =  29</a:t>
            </a:r>
          </a:p>
          <a:p>
            <a:pPr>
              <a:buNone/>
            </a:pPr>
            <a:r>
              <a:rPr lang="en-US" dirty="0" smtClean="0"/>
              <a:t>		 h)  – 21 – 17 = – 38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REAL   LIFE   PROBLEMS</a:t>
            </a:r>
            <a:br>
              <a:rPr lang="en-US" dirty="0" smtClean="0"/>
            </a:br>
            <a:r>
              <a:rPr lang="en-US" dirty="0" smtClean="0"/>
              <a:t>Page # 037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8200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Q.6.   The temperature of a village on a particular</a:t>
            </a:r>
          </a:p>
          <a:p>
            <a:pPr>
              <a:buNone/>
            </a:pPr>
            <a:r>
              <a:rPr lang="en-US" dirty="0" smtClean="0"/>
              <a:t>           night is –11⁰C.  The next morning, the 	 	temperature rises by 7 ⁰C. Find the temperature in	the morning.	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dirty="0" smtClean="0"/>
              <a:t>  Solution:</a:t>
            </a:r>
          </a:p>
          <a:p>
            <a:pPr>
              <a:buNone/>
            </a:pPr>
            <a:r>
              <a:rPr lang="en-US" dirty="0" smtClean="0"/>
              <a:t>		  Temperature at night = – 11 ⁰C</a:t>
            </a:r>
          </a:p>
          <a:p>
            <a:pPr>
              <a:buNone/>
            </a:pPr>
            <a:r>
              <a:rPr lang="en-US" dirty="0" smtClean="0"/>
              <a:t>             Temperature rises next morning = 7 ⁰C </a:t>
            </a:r>
          </a:p>
          <a:p>
            <a:pPr>
              <a:buNone/>
            </a:pPr>
            <a:r>
              <a:rPr lang="en-US" dirty="0" smtClean="0"/>
              <a:t>	          Temperature in the morning = – 11 ⁰C + 7 ⁰C</a:t>
            </a:r>
          </a:p>
          <a:p>
            <a:pPr>
              <a:buNone/>
            </a:pPr>
            <a:r>
              <a:rPr lang="en-US" dirty="0" smtClean="0"/>
              <a:t>						       = – 4 ⁰C</a:t>
            </a:r>
          </a:p>
          <a:p>
            <a:pPr>
              <a:buNone/>
            </a:pPr>
            <a:r>
              <a:rPr lang="en-US" dirty="0" smtClean="0"/>
              <a:t>           							Ans.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Downloads\WhatsApp Image 2020-06-08 at 8.54.3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572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781800" y="762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035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51054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5257800"/>
            <a:ext cx="7162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1000" y="9906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ownloads\WhatsApp Image 2020-06-08 at 8.56.14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144000" cy="3200400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828800"/>
            <a:ext cx="56388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44958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0" y="4648200"/>
            <a:ext cx="19050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05600" y="144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Pg. 036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Pg.#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Q. 4. Find the value of each of the following.</a:t>
            </a:r>
          </a:p>
          <a:p>
            <a:pPr>
              <a:buNone/>
            </a:pPr>
            <a:r>
              <a:rPr lang="en-US" dirty="0" smtClean="0"/>
              <a:t>           </a:t>
            </a:r>
          </a:p>
          <a:p>
            <a:pPr>
              <a:buNone/>
            </a:pPr>
            <a:r>
              <a:rPr lang="en-US" dirty="0" smtClean="0"/>
              <a:t>           (a)    23 + ( - 11 )</a:t>
            </a:r>
          </a:p>
          <a:p>
            <a:pPr>
              <a:buNone/>
            </a:pPr>
            <a:r>
              <a:rPr lang="en-US" dirty="0" smtClean="0"/>
              <a:t>                 = 23 – 11</a:t>
            </a:r>
          </a:p>
          <a:p>
            <a:pPr>
              <a:buNone/>
            </a:pPr>
            <a:r>
              <a:rPr lang="en-US" dirty="0" smtClean="0"/>
              <a:t>                 = 12</a:t>
            </a:r>
          </a:p>
          <a:p>
            <a:pPr>
              <a:buNone/>
            </a:pPr>
            <a:r>
              <a:rPr lang="en-US" dirty="0" smtClean="0"/>
              <a:t>	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(b)   - 19 + 12</a:t>
            </a:r>
          </a:p>
          <a:p>
            <a:pPr>
              <a:buNone/>
            </a:pPr>
            <a:r>
              <a:rPr lang="en-US" dirty="0" smtClean="0"/>
              <a:t>       = - 7</a:t>
            </a:r>
          </a:p>
          <a:p>
            <a:pPr>
              <a:buNone/>
            </a:pPr>
            <a:r>
              <a:rPr lang="en-US" dirty="0" smtClean="0"/>
              <a:t>			Ans.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(c)   17 + (- 29)</a:t>
            </a:r>
          </a:p>
          <a:p>
            <a:pPr>
              <a:buNone/>
            </a:pPr>
            <a:r>
              <a:rPr lang="en-US" dirty="0" smtClean="0"/>
              <a:t>       = 17 -  29</a:t>
            </a:r>
          </a:p>
          <a:p>
            <a:pPr>
              <a:buNone/>
            </a:pPr>
            <a:r>
              <a:rPr lang="en-US" dirty="0" smtClean="0"/>
              <a:t>       = - 12</a:t>
            </a:r>
          </a:p>
          <a:p>
            <a:pPr>
              <a:buNone/>
            </a:pPr>
            <a:r>
              <a:rPr lang="en-US" dirty="0" smtClean="0"/>
              <a:t>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7315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       				</a:t>
            </a:r>
          </a:p>
          <a:p>
            <a:pPr>
              <a:buNone/>
            </a:pPr>
            <a:r>
              <a:rPr lang="en-US" dirty="0" smtClean="0"/>
              <a:t>							Pg.# 037</a:t>
            </a:r>
          </a:p>
          <a:p>
            <a:pPr>
              <a:buNone/>
            </a:pPr>
            <a:r>
              <a:rPr lang="en-US" dirty="0" smtClean="0"/>
              <a:t>Q.# 4				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Solve:   ( Any 3 parts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(d)   - 21 + ( - 25 )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(e)   - 13 + 18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(f)    - 24 + ( - 13)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(g)   16  + ( - 27)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2136339"/>
            <a:ext cx="5638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 Solve:   ( Any 3 parts )    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(d)   - 21 + ( - 25 ) =  - 46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(e)   - 13 + 18 = 5</a:t>
            </a:r>
          </a:p>
          <a:p>
            <a:pPr>
              <a:buNone/>
            </a:pPr>
            <a:r>
              <a:rPr lang="en-US" sz="2800" dirty="0" smtClean="0"/>
              <a:t>				</a:t>
            </a:r>
          </a:p>
          <a:p>
            <a:pPr>
              <a:buNone/>
            </a:pPr>
            <a:r>
              <a:rPr lang="en-US" sz="2800" dirty="0" smtClean="0"/>
              <a:t>             (f)    - 24 + ( - 13) = - 37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         (g)   16  + ( - 27) = - 11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4582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u="sng" dirty="0" smtClean="0"/>
              <a:t>Objective</a:t>
            </a:r>
            <a:r>
              <a:rPr lang="en-US" sz="4000" b="1" u="sng" dirty="0"/>
              <a:t>: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At the end </a:t>
            </a:r>
            <a:r>
              <a:rPr lang="en-US" dirty="0" smtClean="0"/>
              <a:t>of the </a:t>
            </a:r>
            <a:r>
              <a:rPr lang="en-US" dirty="0"/>
              <a:t>session students will be able to: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Solve the questions of Multiplication involving Negative Numbers.</a:t>
            </a:r>
          </a:p>
          <a:p>
            <a:pPr>
              <a:buNone/>
            </a:pPr>
            <a:r>
              <a:rPr lang="en-US" i="1" dirty="0" smtClean="0"/>
              <a:t> 				</a:t>
            </a:r>
          </a:p>
          <a:p>
            <a:pPr>
              <a:buNone/>
            </a:pPr>
            <a:r>
              <a:rPr lang="en-US" i="1" dirty="0" smtClean="0"/>
              <a:t>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 Solve question # 5 (Any four parts ).  Pg.# 037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For more practice solve Q.# 5 (All parts).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162800" cy="5029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0000" dirty="0" smtClean="0"/>
              <a:t>STAY  HOME </a:t>
            </a:r>
          </a:p>
          <a:p>
            <a:pPr>
              <a:buNone/>
            </a:pPr>
            <a:r>
              <a:rPr lang="en-US" sz="10000" dirty="0" smtClean="0"/>
              <a:t>                                     STAY  SAFE</a:t>
            </a:r>
            <a:endParaRPr lang="en-US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 2B      Page  # 037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Q.3.  Find the value of each of the following.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(a)   4 + (- 7 ) – (-3 )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– 7 + 3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4 + 3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7 – 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= 0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			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Both" startAt="2"/>
            </a:pPr>
            <a:r>
              <a:rPr lang="en-US" dirty="0" smtClean="0"/>
              <a:t>- 3 – 5 + ( -9 )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- 3 – 5 – 9</a:t>
            </a:r>
          </a:p>
          <a:p>
            <a:pPr marL="514350" indent="-514350">
              <a:buNone/>
            </a:pPr>
            <a:r>
              <a:rPr lang="en-US" dirty="0"/>
              <a:t>  </a:t>
            </a:r>
            <a:r>
              <a:rPr lang="en-US" dirty="0" smtClean="0"/>
              <a:t>= - 8 – 9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= - 17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(c)  1 – 8 – ( - 8 )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1 -  8 + 8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1 + 8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 9 – 8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=1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4800" dirty="0" smtClean="0"/>
              <a:t>Solve  Q.3. parts d and e.</a:t>
            </a:r>
          </a:p>
          <a:p>
            <a:pPr>
              <a:buNone/>
            </a:pPr>
            <a:r>
              <a:rPr lang="en-US" sz="4800" dirty="0"/>
              <a:t> </a:t>
            </a:r>
            <a:r>
              <a:rPr lang="en-US" sz="4800" dirty="0" smtClean="0"/>
              <a:t>    					Pg. # 037</a:t>
            </a:r>
            <a:endParaRPr lang="en-US" sz="4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 Solve question # 3 parts f , g and h.    Page # 037</a:t>
            </a:r>
            <a:endParaRPr lang="en-US" sz="4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pic>
        <p:nvPicPr>
          <p:cNvPr id="1029" name="Picture 5" descr="C:\Users\LENOVO\Downloads\WhatsApp Image 2020-06-12 at 3.45.52 PM (2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62200"/>
            <a:ext cx="8991600" cy="42672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0" y="5562600"/>
            <a:ext cx="3048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7030A0"/>
                </a:solidFill>
              </a:rPr>
              <a:t> (5) X (- 4) = -20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7030A0"/>
                </a:solidFill>
              </a:rPr>
              <a:t> (- 5) X (4) = - 20 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7030A0"/>
                </a:solidFill>
              </a:rPr>
              <a:t> (- 5) X (- 4) = 20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7030A0"/>
                </a:solidFill>
              </a:rPr>
              <a:t> (5) X (4) =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 marL="514350" indent="-514350">
              <a:buAutoNum type="alphaUcPeriod" startAt="17"/>
            </a:pPr>
            <a:r>
              <a:rPr lang="en-US" dirty="0" smtClean="0"/>
              <a:t>Find the value of each of the following.</a:t>
            </a:r>
          </a:p>
          <a:p>
            <a:pPr marL="514350" indent="-514350">
              <a:buNone/>
            </a:pPr>
            <a:r>
              <a:rPr lang="en-US" dirty="0" smtClean="0"/>
              <a:t>     1) 2 x ( - 6 ) = - 12</a:t>
            </a:r>
          </a:p>
          <a:p>
            <a:pPr marL="514350" indent="-514350">
              <a:buNone/>
            </a:pPr>
            <a:r>
              <a:rPr lang="en-US" dirty="0" smtClean="0"/>
              <a:t>     </a:t>
            </a:r>
          </a:p>
          <a:p>
            <a:pPr marL="514350" indent="-514350">
              <a:buNone/>
            </a:pPr>
            <a:r>
              <a:rPr lang="en-US" dirty="0" smtClean="0"/>
              <a:t>     2)  - 5 x 4 = - 20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3)  - 9 ( - 2 ) = 18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4)  5 x 7 = 35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Q. Find the value of each of the following.</a:t>
            </a:r>
          </a:p>
          <a:p>
            <a:pPr>
              <a:buNone/>
            </a:pPr>
            <a:r>
              <a:rPr lang="en-US" dirty="0" smtClean="0"/>
              <a:t>     a) -1 x (-8)</a:t>
            </a:r>
          </a:p>
          <a:p>
            <a:pPr>
              <a:buNone/>
            </a:pPr>
            <a:r>
              <a:rPr lang="en-US" dirty="0" smtClean="0"/>
              <a:t>     b) 3 x (-7)</a:t>
            </a:r>
          </a:p>
          <a:p>
            <a:pPr>
              <a:buNone/>
            </a:pPr>
            <a:r>
              <a:rPr lang="en-US" dirty="0" smtClean="0"/>
              <a:t>     c) – (-10)</a:t>
            </a:r>
          </a:p>
          <a:p>
            <a:pPr>
              <a:buNone/>
            </a:pPr>
            <a:r>
              <a:rPr lang="en-US" dirty="0" smtClean="0"/>
              <a:t>	 d)- 15 x 2</a:t>
            </a:r>
          </a:p>
          <a:p>
            <a:pPr>
              <a:buNone/>
            </a:pPr>
            <a:r>
              <a:rPr lang="en-US" dirty="0" smtClean="0"/>
              <a:t>     e) -2(-100)</a:t>
            </a:r>
          </a:p>
          <a:p>
            <a:pPr>
              <a:buNone/>
            </a:pPr>
            <a:r>
              <a:rPr lang="en-US" dirty="0" smtClean="0"/>
              <a:t>      f) -1 x 12</a:t>
            </a:r>
          </a:p>
          <a:p>
            <a:pPr>
              <a:buNone/>
            </a:pPr>
            <a:r>
              <a:rPr lang="en-US" dirty="0" smtClean="0"/>
              <a:t>      g) -8 x 0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Q. Find the value of each of the following.</a:t>
            </a:r>
          </a:p>
          <a:p>
            <a:pPr>
              <a:buNone/>
            </a:pPr>
            <a:r>
              <a:rPr lang="en-US" dirty="0" smtClean="0"/>
              <a:t>     a) -1 x (-8) = 8</a:t>
            </a:r>
          </a:p>
          <a:p>
            <a:pPr>
              <a:buNone/>
            </a:pPr>
            <a:r>
              <a:rPr lang="en-US" dirty="0" smtClean="0"/>
              <a:t>     b) 3 x (-7) = -21</a:t>
            </a:r>
          </a:p>
          <a:p>
            <a:pPr>
              <a:buNone/>
            </a:pPr>
            <a:r>
              <a:rPr lang="en-US" dirty="0" smtClean="0"/>
              <a:t>     c) – (-10) = 10</a:t>
            </a:r>
          </a:p>
          <a:p>
            <a:pPr>
              <a:buNone/>
            </a:pPr>
            <a:r>
              <a:rPr lang="en-US" dirty="0" smtClean="0"/>
              <a:t>	 d)- 15 x 2 = - 30</a:t>
            </a:r>
          </a:p>
          <a:p>
            <a:pPr>
              <a:buNone/>
            </a:pPr>
            <a:r>
              <a:rPr lang="en-US" dirty="0" smtClean="0"/>
              <a:t>     e) -2(-100) = 200</a:t>
            </a:r>
          </a:p>
          <a:p>
            <a:pPr>
              <a:buNone/>
            </a:pPr>
            <a:r>
              <a:rPr lang="en-US" dirty="0" smtClean="0"/>
              <a:t>      f) -1 x 12 = - 12 </a:t>
            </a:r>
          </a:p>
          <a:p>
            <a:pPr>
              <a:buNone/>
            </a:pPr>
            <a:r>
              <a:rPr lang="en-US" dirty="0" smtClean="0"/>
              <a:t>      g) -8 x 0 = 0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			 EXERCISE  2 C   PAGE # 042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SOLVE Q.# 1 PARTS ( any four 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FOR  MORE  PRACTICE  SOLVE  ALL  THE  PARTS OF  QUESTION   # 1.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8000" b="1" dirty="0" smtClean="0"/>
              <a:t>  STAY HOME</a:t>
            </a:r>
          </a:p>
          <a:p>
            <a:pPr algn="ctr">
              <a:buNone/>
            </a:pPr>
            <a:endParaRPr lang="en-US" sz="8000" b="1" dirty="0" smtClean="0"/>
          </a:p>
          <a:p>
            <a:pPr algn="ctr">
              <a:buNone/>
            </a:pPr>
            <a:r>
              <a:rPr lang="en-US" sz="8000" b="1" dirty="0" smtClean="0"/>
              <a:t>STAY SAFE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605</Words>
  <Application>Microsoft Office PowerPoint</Application>
  <PresentationFormat>On-screen Show (4:3)</PresentationFormat>
  <Paragraphs>174</Paragraphs>
  <Slides>27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RULES</vt:lpstr>
      <vt:lpstr>RULES</vt:lpstr>
      <vt:lpstr>EXAMPLES</vt:lpstr>
      <vt:lpstr>PLENARY</vt:lpstr>
      <vt:lpstr>ANSWERS</vt:lpstr>
      <vt:lpstr>HOME WORK</vt:lpstr>
      <vt:lpstr>Slide 9</vt:lpstr>
      <vt:lpstr>RULES FOR ADDTION AND SUBTRACTION OF INTEGERS       </vt:lpstr>
      <vt:lpstr>RULES FOR MULTIPLICATION OF INTEGERS  </vt:lpstr>
      <vt:lpstr>ANSWERS OF     Q.#5    Pg.# 037</vt:lpstr>
      <vt:lpstr>REAL   LIFE   PROBLEMS Page # 037 </vt:lpstr>
      <vt:lpstr>Slide 14</vt:lpstr>
      <vt:lpstr>PLENARY</vt:lpstr>
      <vt:lpstr>   Pg.# 037</vt:lpstr>
      <vt:lpstr>Slide 17</vt:lpstr>
      <vt:lpstr>PLENARY</vt:lpstr>
      <vt:lpstr>ANSWERS</vt:lpstr>
      <vt:lpstr>HOME WORK</vt:lpstr>
      <vt:lpstr>Slide 21</vt:lpstr>
      <vt:lpstr>Exercise  2B      Page  # 037</vt:lpstr>
      <vt:lpstr>Slide 23</vt:lpstr>
      <vt:lpstr>Slide 24</vt:lpstr>
      <vt:lpstr>PLENARY</vt:lpstr>
      <vt:lpstr>HOME WORK</vt:lpstr>
      <vt:lpstr>Slide 27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RULES FOR ADDTION AND SUBTRACTION OF INTEGERS</dc:title>
  <dc:creator>Waterloo Nexus</dc:creator>
  <cp:lastModifiedBy>Teacher</cp:lastModifiedBy>
  <cp:revision>133</cp:revision>
  <dcterms:created xsi:type="dcterms:W3CDTF">2020-06-05T15:13:00Z</dcterms:created>
  <dcterms:modified xsi:type="dcterms:W3CDTF">2020-06-15T05:53:49Z</dcterms:modified>
</cp:coreProperties>
</file>