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260" r:id="rId3"/>
    <p:sldId id="279" r:id="rId4"/>
    <p:sldId id="281" r:id="rId5"/>
    <p:sldId id="282" r:id="rId6"/>
    <p:sldId id="283" r:id="rId7"/>
    <p:sldId id="284" r:id="rId8"/>
    <p:sldId id="285" r:id="rId9"/>
    <p:sldId id="256" r:id="rId10"/>
    <p:sldId id="257" r:id="rId11"/>
    <p:sldId id="273" r:id="rId12"/>
    <p:sldId id="274" r:id="rId13"/>
    <p:sldId id="276" r:id="rId14"/>
    <p:sldId id="275" r:id="rId15"/>
    <p:sldId id="277" r:id="rId16"/>
    <p:sldId id="278" r:id="rId17"/>
    <p:sldId id="266" r:id="rId18"/>
    <p:sldId id="267" r:id="rId19"/>
    <p:sldId id="268" r:id="rId20"/>
    <p:sldId id="272" r:id="rId21"/>
    <p:sldId id="269" r:id="rId22"/>
    <p:sldId id="270" r:id="rId23"/>
    <p:sldId id="258" r:id="rId24"/>
    <p:sldId id="261" r:id="rId25"/>
    <p:sldId id="262" r:id="rId26"/>
    <p:sldId id="263" r:id="rId27"/>
    <p:sldId id="26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660"/>
  </p:normalViewPr>
  <p:slideViewPr>
    <p:cSldViewPr>
      <p:cViewPr>
        <p:scale>
          <a:sx n="66" d="100"/>
          <a:sy n="66" d="100"/>
        </p:scale>
        <p:origin x="-149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sz="5200" b="1" u="sng" dirty="0" smtClean="0"/>
              <a:t>WELCOME </a:t>
            </a:r>
            <a:r>
              <a:rPr lang="en-US" sz="5200" b="1" u="sng" dirty="0"/>
              <a:t>GRADE  </a:t>
            </a:r>
            <a:r>
              <a:rPr lang="en-US" sz="5200" b="1" u="sng" dirty="0" smtClean="0"/>
              <a:t>7 </a:t>
            </a:r>
            <a:endParaRPr lang="en-US" sz="5200" b="1" dirty="0"/>
          </a:p>
          <a:p>
            <a:pPr>
              <a:buNone/>
            </a:pPr>
            <a:r>
              <a:rPr lang="en-US" dirty="0" smtClean="0"/>
              <a:t>								</a:t>
            </a:r>
          </a:p>
          <a:p>
            <a:pPr>
              <a:buNone/>
            </a:pPr>
            <a:r>
              <a:rPr lang="en-US" dirty="0" smtClean="0"/>
              <a:t>								     Pg. 040</a:t>
            </a:r>
          </a:p>
          <a:p>
            <a:pPr>
              <a:buNone/>
            </a:pPr>
            <a:r>
              <a:rPr lang="en-US" sz="4800" u="sng" dirty="0" smtClean="0"/>
              <a:t>Topic</a:t>
            </a:r>
            <a:r>
              <a:rPr lang="en-US" sz="4800" dirty="0" smtClean="0"/>
              <a:t> : </a:t>
            </a:r>
          </a:p>
          <a:p>
            <a:pPr>
              <a:buNone/>
            </a:pPr>
            <a:r>
              <a:rPr lang="en-US" sz="4800" dirty="0" smtClean="0"/>
              <a:t>           		 DIVISION</a:t>
            </a:r>
          </a:p>
          <a:p>
            <a:pPr>
              <a:buNone/>
            </a:pPr>
            <a:r>
              <a:rPr lang="en-US" sz="4800" dirty="0" smtClean="0"/>
              <a:t>    INVOLVING NEGATIVE NUMBERS</a:t>
            </a:r>
            <a:endParaRPr lang="en-US" dirty="0" smtClean="0"/>
          </a:p>
          <a:p>
            <a:pPr>
              <a:buNone/>
            </a:pPr>
            <a:r>
              <a:rPr lang="en-US" dirty="0"/>
              <a:t>					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	</a:t>
            </a:r>
            <a:r>
              <a:rPr lang="en-US" dirty="0" err="1" smtClean="0"/>
              <a:t>Samina</a:t>
            </a:r>
            <a:r>
              <a:rPr lang="en-US" dirty="0" smtClean="0"/>
              <a:t> </a:t>
            </a:r>
            <a:r>
              <a:rPr lang="en-US" dirty="0" err="1"/>
              <a:t>Ashraf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MULTIPLICATION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276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( 3) X (4)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 - 4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(3) x( - 4) = - 12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(4) = - 12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OF     Q.#5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Q.5.  Evaluate each of the following.</a:t>
            </a:r>
          </a:p>
          <a:p>
            <a:pPr>
              <a:buNone/>
            </a:pPr>
            <a:r>
              <a:rPr lang="en-US" dirty="0" smtClean="0"/>
              <a:t>           a)   22 – (– 13) = 35</a:t>
            </a:r>
          </a:p>
          <a:p>
            <a:pPr>
              <a:buNone/>
            </a:pPr>
            <a:r>
              <a:rPr lang="en-US" dirty="0" smtClean="0"/>
              <a:t>           b)   – 14 – 16 = – 30</a:t>
            </a:r>
          </a:p>
          <a:p>
            <a:pPr>
              <a:buNone/>
            </a:pPr>
            <a:r>
              <a:rPr lang="en-US" dirty="0" smtClean="0"/>
              <a:t>		 c)   – 19 – (–11) = – 8</a:t>
            </a:r>
          </a:p>
          <a:p>
            <a:pPr>
              <a:buNone/>
            </a:pPr>
            <a:r>
              <a:rPr lang="en-US" dirty="0" smtClean="0"/>
              <a:t>		 d)   – 18 – (–22) =  4</a:t>
            </a:r>
          </a:p>
          <a:p>
            <a:pPr>
              <a:buNone/>
            </a:pPr>
            <a:r>
              <a:rPr lang="en-US" dirty="0" smtClean="0"/>
              <a:t>		 e)   17 – 23 = - 6</a:t>
            </a:r>
          </a:p>
          <a:p>
            <a:pPr>
              <a:buNone/>
            </a:pPr>
            <a:r>
              <a:rPr lang="en-US" dirty="0" smtClean="0"/>
              <a:t>		 f)   – 20 – 15 = – 35</a:t>
            </a:r>
          </a:p>
          <a:p>
            <a:pPr>
              <a:buNone/>
            </a:pPr>
            <a:r>
              <a:rPr lang="en-US" dirty="0" smtClean="0"/>
              <a:t>		 g)   12 – (– 17) =  29</a:t>
            </a:r>
          </a:p>
          <a:p>
            <a:pPr>
              <a:buNone/>
            </a:pPr>
            <a:r>
              <a:rPr lang="en-US" dirty="0" smtClean="0"/>
              <a:t>		 h)  – 21 – 17 = – 38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   LIFE   PROBLEMS</a:t>
            </a:r>
            <a:br>
              <a:rPr lang="en-US" dirty="0" smtClean="0"/>
            </a:br>
            <a:r>
              <a:rPr lang="en-US" dirty="0" smtClean="0"/>
              <a:t>EX.2B                          Page # 037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Q.6.   The temperature of a village on a particular</a:t>
            </a:r>
          </a:p>
          <a:p>
            <a:pPr>
              <a:buNone/>
            </a:pPr>
            <a:r>
              <a:rPr lang="en-US" dirty="0" smtClean="0"/>
              <a:t>           night is –11⁰C.  The next morning, the 	 	temperature rises by 7 ⁰C. Find the temperature in	the morning.	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Solution:</a:t>
            </a:r>
          </a:p>
          <a:p>
            <a:pPr>
              <a:buNone/>
            </a:pPr>
            <a:r>
              <a:rPr lang="en-US" dirty="0" smtClean="0"/>
              <a:t>		  Temperature at night = – 11 ⁰C</a:t>
            </a:r>
          </a:p>
          <a:p>
            <a:pPr>
              <a:buNone/>
            </a:pPr>
            <a:r>
              <a:rPr lang="en-US" dirty="0" smtClean="0"/>
              <a:t>             Temperature rises next morning = 7 ⁰C </a:t>
            </a:r>
          </a:p>
          <a:p>
            <a:pPr>
              <a:buNone/>
            </a:pPr>
            <a:r>
              <a:rPr lang="en-US" dirty="0" smtClean="0"/>
              <a:t>	          Temperature in the morning = – 11 ⁰C + 7 ⁰C</a:t>
            </a:r>
          </a:p>
          <a:p>
            <a:pPr>
              <a:buNone/>
            </a:pPr>
            <a:r>
              <a:rPr lang="en-US" dirty="0" smtClean="0"/>
              <a:t>						       = – 4 ⁰C</a:t>
            </a:r>
          </a:p>
          <a:p>
            <a:pPr>
              <a:buNone/>
            </a:pPr>
            <a:r>
              <a:rPr lang="en-US" dirty="0" smtClean="0"/>
              <a:t>           							Ans.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20-06-08 at 8.54.3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76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035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51054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5257800"/>
            <a:ext cx="7162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9906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08 at 8.56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828800"/>
            <a:ext cx="563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46482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 WORK</a:t>
            </a:r>
            <a:br>
              <a:rPr lang="en-US" dirty="0" smtClean="0"/>
            </a:br>
            <a:r>
              <a:rPr lang="en-US" dirty="0" smtClean="0"/>
              <a:t>EXERCISE  2B   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Solve question numbers 7 &amp; 8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For more practice solve Q.# 9 parts (</a:t>
            </a:r>
            <a:r>
              <a:rPr lang="en-US" dirty="0" err="1" smtClean="0"/>
              <a:t>i</a:t>
            </a:r>
            <a:r>
              <a:rPr lang="en-US" dirty="0" smtClean="0"/>
              <a:t>, ii, iii , iv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OR  any two parts.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4. Find the value of each of the following.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(a)    23 + ( - 11 )</a:t>
            </a:r>
          </a:p>
          <a:p>
            <a:pPr>
              <a:buNone/>
            </a:pPr>
            <a:r>
              <a:rPr lang="en-US" dirty="0" smtClean="0"/>
              <a:t>                 = 23 – 11</a:t>
            </a:r>
          </a:p>
          <a:p>
            <a:pPr>
              <a:buNone/>
            </a:pPr>
            <a:r>
              <a:rPr lang="en-US" dirty="0" smtClean="0"/>
              <a:t>                 = 12</a:t>
            </a:r>
          </a:p>
          <a:p>
            <a:pPr>
              <a:buNone/>
            </a:pPr>
            <a:r>
              <a:rPr lang="en-US" dirty="0" smtClean="0"/>
              <a:t>	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(b)   - 19 + 12</a:t>
            </a:r>
          </a:p>
          <a:p>
            <a:pPr>
              <a:buNone/>
            </a:pPr>
            <a:r>
              <a:rPr lang="en-US" dirty="0" smtClean="0"/>
              <a:t>       = - 7</a:t>
            </a:r>
          </a:p>
          <a:p>
            <a:pPr>
              <a:buNone/>
            </a:pPr>
            <a:r>
              <a:rPr lang="en-US" dirty="0" smtClean="0"/>
              <a:t>			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(c)   17 + (- 29)</a:t>
            </a:r>
          </a:p>
          <a:p>
            <a:pPr>
              <a:buNone/>
            </a:pPr>
            <a:r>
              <a:rPr lang="en-US" dirty="0" smtClean="0"/>
              <a:t>       = 17 -  29</a:t>
            </a:r>
          </a:p>
          <a:p>
            <a:pPr>
              <a:buNone/>
            </a:pPr>
            <a:r>
              <a:rPr lang="en-US" dirty="0" smtClean="0"/>
              <a:t>       = - 12</a:t>
            </a:r>
          </a:p>
          <a:p>
            <a:pPr>
              <a:buNone/>
            </a:pPr>
            <a:r>
              <a:rPr lang="en-US" dirty="0" smtClean="0"/>
              <a:t>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7315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				</a:t>
            </a:r>
          </a:p>
          <a:p>
            <a:pPr>
              <a:buNone/>
            </a:pPr>
            <a:r>
              <a:rPr lang="en-US" dirty="0" smtClean="0"/>
              <a:t>							Pg.# 037</a:t>
            </a:r>
          </a:p>
          <a:p>
            <a:pPr>
              <a:buNone/>
            </a:pPr>
            <a:r>
              <a:rPr lang="en-US" dirty="0" smtClean="0"/>
              <a:t>Q.# 4				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Solve:   ( Any 3 parts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(d)   - 21 + ( - 25 )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(e)   - 13 + 18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(f)    - 24 + ( - 13)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(g)   16  + ( - 27)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715000"/>
          </a:xfrm>
        </p:spPr>
        <p:txBody>
          <a:bodyPr/>
          <a:lstStyle/>
          <a:p>
            <a:pPr>
              <a:buNone/>
            </a:pPr>
            <a:r>
              <a:rPr lang="en-US" sz="4000" b="1" u="sng" dirty="0"/>
              <a:t>Objective: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At the end </a:t>
            </a:r>
            <a:r>
              <a:rPr lang="en-US" dirty="0" smtClean="0"/>
              <a:t>of the </a:t>
            </a:r>
            <a:r>
              <a:rPr lang="en-US" dirty="0"/>
              <a:t>session students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Solve  the  questions  of  </a:t>
            </a:r>
            <a:r>
              <a:rPr lang="en-US" b="1" i="1" dirty="0" smtClean="0"/>
              <a:t>Division</a:t>
            </a:r>
            <a:r>
              <a:rPr lang="en-US" i="1" dirty="0" smtClean="0"/>
              <a:t>  involving</a:t>
            </a:r>
          </a:p>
          <a:p>
            <a:pPr>
              <a:buNone/>
            </a:pPr>
            <a:r>
              <a:rPr lang="en-US" i="1" dirty="0" smtClean="0"/>
              <a:t>   Negative  Numbers.</a:t>
            </a:r>
          </a:p>
          <a:p>
            <a:pPr>
              <a:buNone/>
            </a:pPr>
            <a:r>
              <a:rPr lang="en-US" i="1" dirty="0" smtClean="0"/>
              <a:t>   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 </a:t>
            </a:r>
            <a:endParaRPr lang="en-US" i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628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0000" dirty="0" smtClean="0"/>
              <a:t>STAY  HOME </a:t>
            </a:r>
          </a:p>
          <a:p>
            <a:pPr>
              <a:buNone/>
            </a:pPr>
            <a:r>
              <a:rPr lang="en-US" sz="10000" dirty="0" smtClean="0"/>
              <a:t>                                     STAY  SAFE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563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 Solve:   ( Any 3 parts )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(d)   - 21 + ( - 25 ) =  - 46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(e)   - 13 + 18 = 5</a:t>
            </a:r>
          </a:p>
          <a:p>
            <a:pPr>
              <a:buNone/>
            </a:pPr>
            <a:r>
              <a:rPr lang="en-US" sz="2800" dirty="0" smtClean="0"/>
              <a:t>				</a:t>
            </a:r>
          </a:p>
          <a:p>
            <a:pPr>
              <a:buNone/>
            </a:pPr>
            <a:r>
              <a:rPr lang="en-US" sz="2800" dirty="0" smtClean="0"/>
              <a:t>             (f)    - 24 + ( - 13) = - 37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(g)   16  + ( - 27) = - 11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Solve question # 5 (Any four parts ).  Pg.# 037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For more practice solve Q.# 5 (All parts).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 2B      Page  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Q.3.  Find the value of each of the following.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(a)   4 + (- 7 ) – (-3 )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– 7 + 3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+ 3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7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 startAt="2"/>
            </a:pPr>
            <a:r>
              <a:rPr lang="en-US" dirty="0" smtClean="0"/>
              <a:t>- 3 – 5 + ( -9 )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- 3 – 5 – 9</a:t>
            </a:r>
          </a:p>
          <a:p>
            <a:pPr marL="514350" indent="-514350">
              <a:buNone/>
            </a:pPr>
            <a:r>
              <a:rPr lang="en-US" dirty="0"/>
              <a:t>  </a:t>
            </a:r>
            <a:r>
              <a:rPr lang="en-US" dirty="0" smtClean="0"/>
              <a:t>= - 8 – 9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- 17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(c)  1 – 8 – ( - 8 )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1 -  8 + 8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+ 8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9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4800" dirty="0" smtClean="0"/>
              <a:t>Solve  Q.3. parts d and e.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    					Pg. # 037</a:t>
            </a:r>
            <a:endParaRPr lang="en-US" sz="4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Solve question # 3 parts f , g and h.    Page # 037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28674" name="AutoShape 2" descr="blob:https://web.whatsapp.com/5ae6fc3b-6e28-4ce4-8a53-d65e171a8a2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C:\Users\LENOVO\Downloads\WhatsApp Image 2020-06-12 at 4.18.46 PM (1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9627"/>
            <a:ext cx="9982200" cy="6261773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5943600"/>
            <a:ext cx="2895600" cy="148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Q.  Evaluate each of the following.</a:t>
            </a:r>
          </a:p>
          <a:p>
            <a:pPr>
              <a:buNone/>
            </a:pPr>
            <a:r>
              <a:rPr lang="en-US" dirty="0" smtClean="0"/>
              <a:t>       a) – 6÷ 2 = - 3</a:t>
            </a:r>
          </a:p>
          <a:p>
            <a:pPr>
              <a:buNone/>
            </a:pPr>
            <a:r>
              <a:rPr lang="en-US" dirty="0" smtClean="0"/>
              <a:t>       b)  </a:t>
            </a:r>
            <a:r>
              <a:rPr lang="en-US" u="sng" dirty="0" smtClean="0"/>
              <a:t>20</a:t>
            </a:r>
            <a:r>
              <a:rPr lang="en-US" dirty="0" smtClean="0"/>
              <a:t>  =  - 4</a:t>
            </a:r>
          </a:p>
          <a:p>
            <a:pPr>
              <a:buNone/>
            </a:pPr>
            <a:r>
              <a:rPr lang="en-US" dirty="0" smtClean="0"/>
              <a:t>             -5</a:t>
            </a:r>
          </a:p>
          <a:p>
            <a:pPr>
              <a:buNone/>
            </a:pPr>
            <a:r>
              <a:rPr lang="en-US" dirty="0" smtClean="0"/>
              <a:t>       c) – 12 ÷ (- 6) = 2</a:t>
            </a:r>
          </a:p>
          <a:p>
            <a:pPr>
              <a:buNone/>
            </a:pPr>
            <a:r>
              <a:rPr lang="en-US" dirty="0" smtClean="0"/>
              <a:t>       d) – 35 ÷ ( -7 ) = 5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       e) – 18 / 6 = - 3</a:t>
            </a:r>
          </a:p>
          <a:p>
            <a:pPr>
              <a:buNone/>
            </a:pPr>
            <a:r>
              <a:rPr lang="en-US" dirty="0" smtClean="0"/>
              <a:t>       f)  33 ÷  11 = 3</a:t>
            </a:r>
          </a:p>
          <a:p>
            <a:pPr>
              <a:buNone/>
            </a:pPr>
            <a:endParaRPr lang="en-US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00200" y="32004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Evaluate  each  of  the  following.</a:t>
            </a:r>
          </a:p>
          <a:p>
            <a:pPr>
              <a:buNone/>
            </a:pPr>
            <a:r>
              <a:rPr lang="en-US" dirty="0" smtClean="0"/>
              <a:t>     a)  -8 ÷ 4 </a:t>
            </a:r>
          </a:p>
          <a:p>
            <a:pPr>
              <a:buNone/>
            </a:pPr>
            <a:r>
              <a:rPr lang="en-US" dirty="0" smtClean="0"/>
              <a:t>     b) -15 ÷ (- 5)</a:t>
            </a:r>
          </a:p>
          <a:p>
            <a:pPr>
              <a:buNone/>
            </a:pPr>
            <a:r>
              <a:rPr lang="en-US" dirty="0" smtClean="0"/>
              <a:t>     c) 20 / - 4</a:t>
            </a:r>
          </a:p>
          <a:p>
            <a:pPr>
              <a:buNone/>
            </a:pPr>
            <a:r>
              <a:rPr lang="en-US" dirty="0" smtClean="0"/>
              <a:t>     d) – 16 /- 8</a:t>
            </a:r>
          </a:p>
          <a:p>
            <a:pPr>
              <a:buNone/>
            </a:pPr>
            <a:r>
              <a:rPr lang="en-US" dirty="0" smtClean="0"/>
              <a:t>      e) -24 ÷ 6</a:t>
            </a:r>
          </a:p>
          <a:p>
            <a:pPr>
              <a:buNone/>
            </a:pPr>
            <a:r>
              <a:rPr lang="en-US" dirty="0" smtClean="0"/>
              <a:t>      f)  18 ÷ ( - 9 )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Q. Evaluate  each  of  the  following.</a:t>
            </a:r>
          </a:p>
          <a:p>
            <a:pPr>
              <a:buNone/>
            </a:pPr>
            <a:r>
              <a:rPr lang="en-US" dirty="0" smtClean="0"/>
              <a:t>     a)  -8 ÷ 4 = - 2</a:t>
            </a:r>
          </a:p>
          <a:p>
            <a:pPr>
              <a:buNone/>
            </a:pPr>
            <a:r>
              <a:rPr lang="en-US" dirty="0" smtClean="0"/>
              <a:t>     b) -15 ÷ (- 5) = 3</a:t>
            </a:r>
          </a:p>
          <a:p>
            <a:pPr>
              <a:buNone/>
            </a:pPr>
            <a:r>
              <a:rPr lang="en-US" dirty="0" smtClean="0"/>
              <a:t>     c) 20 / - 4 = - 5</a:t>
            </a:r>
          </a:p>
          <a:p>
            <a:pPr>
              <a:buNone/>
            </a:pPr>
            <a:r>
              <a:rPr lang="en-US" dirty="0" smtClean="0"/>
              <a:t>     d) – 16 /- 8 = 2</a:t>
            </a:r>
          </a:p>
          <a:p>
            <a:pPr>
              <a:buNone/>
            </a:pPr>
            <a:r>
              <a:rPr lang="en-US" dirty="0" smtClean="0"/>
              <a:t>      e) -24 ÷ 6 = - 4</a:t>
            </a:r>
          </a:p>
          <a:p>
            <a:pPr>
              <a:buNone/>
            </a:pPr>
            <a:r>
              <a:rPr lang="en-US" dirty="0" smtClean="0"/>
              <a:t>      f)  18 ÷ ( - 9 ) = - 2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EXERCISE   2C        PAGE # 042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SOLVE  QUESTION # 2 (any 3 parts)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 MORE PRACTICE SOLVE Q.# 2 ( all parts)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686800" cy="57451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sz="8000" dirty="0" smtClean="0"/>
              <a:t>          STAY    HOME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8000" dirty="0" smtClean="0"/>
              <a:t>          STAY    SAFE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ADDTION AND SUBTRACTION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   3 + 4 = 7 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- 3  - 4 = - 7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- 3 + 4 =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3 – 4 = - 1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683</Words>
  <Application>Microsoft Office PowerPoint</Application>
  <PresentationFormat>On-screen Show (4:3)</PresentationFormat>
  <Paragraphs>176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RULES</vt:lpstr>
      <vt:lpstr>EXAMPLES</vt:lpstr>
      <vt:lpstr>PLENARY</vt:lpstr>
      <vt:lpstr>ANSWERS</vt:lpstr>
      <vt:lpstr>HOME  WORK</vt:lpstr>
      <vt:lpstr>Slide 8</vt:lpstr>
      <vt:lpstr>RULES FOR ADDTION AND SUBTRACTION OF INTEGERS       </vt:lpstr>
      <vt:lpstr>RULES FOR MULTIPLICATION OF INTEGERS  </vt:lpstr>
      <vt:lpstr>ANSWERS OF     Q.#5    Pg.# 037</vt:lpstr>
      <vt:lpstr>REAL   LIFE   PROBLEMS EX.2B                          Page # 037 </vt:lpstr>
      <vt:lpstr>Slide 13</vt:lpstr>
      <vt:lpstr>PLENARY</vt:lpstr>
      <vt:lpstr>HOME  WORK EXERCISE  2B       Pg.# 037</vt:lpstr>
      <vt:lpstr>Slide 16</vt:lpstr>
      <vt:lpstr>   Pg.# 037</vt:lpstr>
      <vt:lpstr>Slide 18</vt:lpstr>
      <vt:lpstr>PLENARY</vt:lpstr>
      <vt:lpstr>Slide 20</vt:lpstr>
      <vt:lpstr>ANSWERS</vt:lpstr>
      <vt:lpstr>HOME WORK</vt:lpstr>
      <vt:lpstr>Exercise  2B      Page  # 037</vt:lpstr>
      <vt:lpstr>Slide 24</vt:lpstr>
      <vt:lpstr>Slide 25</vt:lpstr>
      <vt:lpstr>PLENARY</vt:lpstr>
      <vt:lpstr>HOME WORK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154</cp:revision>
  <dcterms:created xsi:type="dcterms:W3CDTF">2020-06-05T15:13:00Z</dcterms:created>
  <dcterms:modified xsi:type="dcterms:W3CDTF">2020-06-15T05:54:19Z</dcterms:modified>
</cp:coreProperties>
</file>